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9.png" ContentType="image/png"/>
  <Override PartName="/ppt/media/image1.png" ContentType="image/png"/>
  <Override PartName="/ppt/media/image8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19900" cy="9931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mover o slide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E78E965-6C06-4798-BADE-4E44E3822F59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ldImg"/>
          </p:nvPr>
        </p:nvSpPr>
        <p:spPr>
          <a:xfrm>
            <a:off x="100080" y="744480"/>
            <a:ext cx="6619320" cy="3723480"/>
          </a:xfrm>
          <a:prstGeom prst="rect">
            <a:avLst/>
          </a:prstGeom>
        </p:spPr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81840" y="4779360"/>
            <a:ext cx="5455080" cy="390960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3863160" y="9433080"/>
            <a:ext cx="2954520" cy="49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9F94C19-8A9C-428C-B2EC-F83D66A78742}" type="slidenum">
              <a:rPr b="0" lang="pt-BR" sz="1200" spc="-1" strike="noStrike">
                <a:solidFill>
                  <a:srgbClr val="000000"/>
                </a:solidFill>
                <a:latin typeface="Calibri"/>
                <a:ea typeface="Calibri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165;p1" descr=""/>
          <p:cNvPicPr/>
          <p:nvPr/>
        </p:nvPicPr>
        <p:blipFill>
          <a:blip r:embed="rId1"/>
          <a:stretch/>
        </p:blipFill>
        <p:spPr>
          <a:xfrm>
            <a:off x="0" y="6730920"/>
            <a:ext cx="12191400" cy="126360"/>
          </a:xfrm>
          <a:prstGeom prst="rect">
            <a:avLst/>
          </a:prstGeom>
          <a:ln>
            <a:noFill/>
          </a:ln>
        </p:spPr>
      </p:pic>
      <p:grpSp>
        <p:nvGrpSpPr>
          <p:cNvPr id="83" name="Group 1"/>
          <p:cNvGrpSpPr/>
          <p:nvPr/>
        </p:nvGrpSpPr>
        <p:grpSpPr>
          <a:xfrm>
            <a:off x="1438200" y="265680"/>
            <a:ext cx="9766440" cy="6579720"/>
            <a:chOff x="1438200" y="265680"/>
            <a:chExt cx="9766440" cy="6579720"/>
          </a:xfrm>
        </p:grpSpPr>
        <p:pic>
          <p:nvPicPr>
            <p:cNvPr id="84" name="Imagem 1" descr=""/>
            <p:cNvPicPr/>
            <p:nvPr/>
          </p:nvPicPr>
          <p:blipFill>
            <a:blip r:embed="rId2"/>
            <a:stretch/>
          </p:blipFill>
          <p:spPr>
            <a:xfrm>
              <a:off x="2682360" y="309600"/>
              <a:ext cx="7302600" cy="5127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Imagem 2" descr=""/>
            <p:cNvPicPr/>
            <p:nvPr/>
          </p:nvPicPr>
          <p:blipFill>
            <a:blip r:embed="rId3"/>
            <a:srcRect l="0" t="0" r="0" b="10615"/>
            <a:stretch/>
          </p:blipFill>
          <p:spPr>
            <a:xfrm>
              <a:off x="1438200" y="265680"/>
              <a:ext cx="9766440" cy="6579720"/>
            </a:xfrm>
            <a:prstGeom prst="rect">
              <a:avLst/>
            </a:prstGeom>
            <a:ln>
              <a:noFill/>
            </a:ln>
          </p:spPr>
        </p:pic>
      </p:grp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8090640" y="3848040"/>
            <a:ext cx="1726560" cy="380160"/>
          </a:xfrm>
          <a:prstGeom prst="chevron">
            <a:avLst>
              <a:gd name="adj" fmla="val 50000"/>
            </a:avLst>
          </a:prstGeom>
          <a:solidFill>
            <a:srgbClr val="42afb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2"/>
          <p:cNvSpPr/>
          <p:nvPr/>
        </p:nvSpPr>
        <p:spPr>
          <a:xfrm>
            <a:off x="6030360" y="3848040"/>
            <a:ext cx="1726560" cy="380160"/>
          </a:xfrm>
          <a:prstGeom prst="chevron">
            <a:avLst>
              <a:gd name="adj" fmla="val 50000"/>
            </a:avLst>
          </a:prstGeom>
          <a:solidFill>
            <a:srgbClr val="cb1b4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3"/>
          <p:cNvSpPr/>
          <p:nvPr/>
        </p:nvSpPr>
        <p:spPr>
          <a:xfrm>
            <a:off x="3580560" y="3759840"/>
            <a:ext cx="2102400" cy="556560"/>
          </a:xfrm>
          <a:prstGeom prst="chevron">
            <a:avLst>
              <a:gd name="adj" fmla="val 50000"/>
            </a:avLst>
          </a:prstGeom>
          <a:solidFill>
            <a:srgbClr val="fcb41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4"/>
          <p:cNvSpPr/>
          <p:nvPr/>
        </p:nvSpPr>
        <p:spPr>
          <a:xfrm>
            <a:off x="925920" y="3767400"/>
            <a:ext cx="2212920" cy="541800"/>
          </a:xfrm>
          <a:prstGeom prst="chevron">
            <a:avLst>
              <a:gd name="adj" fmla="val 50000"/>
            </a:avLst>
          </a:prstGeom>
          <a:solidFill>
            <a:srgbClr val="007a7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5"/>
          <p:cNvSpPr/>
          <p:nvPr/>
        </p:nvSpPr>
        <p:spPr>
          <a:xfrm>
            <a:off x="6225840" y="1953000"/>
            <a:ext cx="1463760" cy="1463760"/>
          </a:xfrm>
          <a:prstGeom prst="ellipse">
            <a:avLst/>
          </a:prstGeom>
          <a:solidFill>
            <a:srgbClr val="cb1b4a">
              <a:alpha val="10000"/>
            </a:srgbClr>
          </a:solidFill>
          <a:ln w="38160">
            <a:solidFill>
              <a:srgbClr val="cb1b4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6"/>
          <p:cNvSpPr/>
          <p:nvPr/>
        </p:nvSpPr>
        <p:spPr>
          <a:xfrm>
            <a:off x="1356120" y="1953000"/>
            <a:ext cx="1463760" cy="1463760"/>
          </a:xfrm>
          <a:prstGeom prst="ellipse">
            <a:avLst/>
          </a:prstGeom>
          <a:solidFill>
            <a:srgbClr val="007a7d">
              <a:alpha val="10000"/>
            </a:srgbClr>
          </a:solidFill>
          <a:ln w="38160">
            <a:solidFill>
              <a:srgbClr val="007a7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7"/>
          <p:cNvSpPr/>
          <p:nvPr/>
        </p:nvSpPr>
        <p:spPr>
          <a:xfrm>
            <a:off x="8530200" y="4836600"/>
            <a:ext cx="1463760" cy="1463760"/>
          </a:xfrm>
          <a:prstGeom prst="ellipse">
            <a:avLst/>
          </a:prstGeom>
          <a:solidFill>
            <a:srgbClr val="42afb6">
              <a:alpha val="10000"/>
            </a:srgbClr>
          </a:solidFill>
          <a:ln w="38160">
            <a:solidFill>
              <a:srgbClr val="42afb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8"/>
          <p:cNvSpPr/>
          <p:nvPr/>
        </p:nvSpPr>
        <p:spPr>
          <a:xfrm>
            <a:off x="3955320" y="1953000"/>
            <a:ext cx="1463760" cy="1463760"/>
          </a:xfrm>
          <a:prstGeom prst="ellipse">
            <a:avLst/>
          </a:prstGeom>
          <a:solidFill>
            <a:srgbClr val="fcb414">
              <a:alpha val="10000"/>
            </a:srgbClr>
          </a:solidFill>
          <a:ln w="38160">
            <a:solidFill>
              <a:srgbClr val="fcb41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9"/>
          <p:cNvSpPr/>
          <p:nvPr/>
        </p:nvSpPr>
        <p:spPr>
          <a:xfrm flipH="1" flipV="1">
            <a:off x="8905680" y="4061880"/>
            <a:ext cx="355680" cy="77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2afb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10"/>
          <p:cNvSpPr/>
          <p:nvPr/>
        </p:nvSpPr>
        <p:spPr>
          <a:xfrm flipH="1">
            <a:off x="6845400" y="3417480"/>
            <a:ext cx="214920" cy="644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cb1b4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11"/>
          <p:cNvSpPr/>
          <p:nvPr/>
        </p:nvSpPr>
        <p:spPr>
          <a:xfrm flipH="1">
            <a:off x="4583520" y="3417480"/>
            <a:ext cx="206640" cy="644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cb41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12"/>
          <p:cNvSpPr/>
          <p:nvPr/>
        </p:nvSpPr>
        <p:spPr>
          <a:xfrm flipH="1">
            <a:off x="1984320" y="3417480"/>
            <a:ext cx="206640" cy="644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7a7d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1" name="Group 13"/>
          <p:cNvGrpSpPr/>
          <p:nvPr/>
        </p:nvGrpSpPr>
        <p:grpSpPr>
          <a:xfrm>
            <a:off x="6564240" y="2260800"/>
            <a:ext cx="778320" cy="761760"/>
            <a:chOff x="6564240" y="2260800"/>
            <a:chExt cx="778320" cy="761760"/>
          </a:xfrm>
        </p:grpSpPr>
        <p:sp>
          <p:nvSpPr>
            <p:cNvPr id="162" name="CustomShape 14"/>
            <p:cNvSpPr/>
            <p:nvPr/>
          </p:nvSpPr>
          <p:spPr>
            <a:xfrm>
              <a:off x="6564240" y="2260800"/>
              <a:ext cx="778320" cy="761760"/>
            </a:xfrm>
            <a:custGeom>
              <a:avLst/>
              <a:gdLst/>
              <a:ahLst/>
              <a:rect l="l" t="t" r="r" b="b"/>
              <a:pathLst>
                <a:path w="234" h="219">
                  <a:moveTo>
                    <a:pt x="230" y="48"/>
                  </a:moveTo>
                  <a:cubicBezTo>
                    <a:pt x="186" y="5"/>
                    <a:pt x="186" y="5"/>
                    <a:pt x="186" y="5"/>
                  </a:cubicBezTo>
                  <a:cubicBezTo>
                    <a:pt x="183" y="2"/>
                    <a:pt x="180" y="0"/>
                    <a:pt x="17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10"/>
                    <a:pt x="10" y="219"/>
                    <a:pt x="22" y="219"/>
                  </a:cubicBezTo>
                  <a:cubicBezTo>
                    <a:pt x="212" y="219"/>
                    <a:pt x="212" y="219"/>
                    <a:pt x="212" y="219"/>
                  </a:cubicBezTo>
                  <a:cubicBezTo>
                    <a:pt x="224" y="219"/>
                    <a:pt x="234" y="210"/>
                    <a:pt x="234" y="197"/>
                  </a:cubicBezTo>
                  <a:cubicBezTo>
                    <a:pt x="234" y="59"/>
                    <a:pt x="234" y="59"/>
                    <a:pt x="234" y="59"/>
                  </a:cubicBezTo>
                  <a:cubicBezTo>
                    <a:pt x="234" y="55"/>
                    <a:pt x="233" y="51"/>
                    <a:pt x="230" y="48"/>
                  </a:cubicBezTo>
                  <a:close/>
                  <a:moveTo>
                    <a:pt x="220" y="197"/>
                  </a:moveTo>
                  <a:cubicBezTo>
                    <a:pt x="220" y="202"/>
                    <a:pt x="216" y="205"/>
                    <a:pt x="212" y="20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8" y="205"/>
                    <a:pt x="15" y="202"/>
                    <a:pt x="15" y="19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56"/>
                    <a:pt x="178" y="66"/>
                    <a:pt x="190" y="66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20" y="66"/>
                    <a:pt x="220" y="66"/>
                    <a:pt x="220" y="66"/>
                  </a:cubicBezTo>
                  <a:lnTo>
                    <a:pt x="220" y="197"/>
                  </a:lnTo>
                  <a:close/>
                  <a:moveTo>
                    <a:pt x="198" y="59"/>
                  </a:moveTo>
                  <a:cubicBezTo>
                    <a:pt x="190" y="59"/>
                    <a:pt x="190" y="59"/>
                    <a:pt x="190" y="59"/>
                  </a:cubicBezTo>
                  <a:cubicBezTo>
                    <a:pt x="182" y="59"/>
                    <a:pt x="176" y="52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220" y="59"/>
                    <a:pt x="220" y="59"/>
                    <a:pt x="220" y="59"/>
                  </a:cubicBezTo>
                  <a:lnTo>
                    <a:pt x="198" y="5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CustomShape 15"/>
            <p:cNvSpPr/>
            <p:nvPr/>
          </p:nvSpPr>
          <p:spPr>
            <a:xfrm>
              <a:off x="6930000" y="2413800"/>
              <a:ext cx="146880" cy="24480"/>
            </a:xfrm>
            <a:custGeom>
              <a:avLst/>
              <a:gdLst/>
              <a:ahLst/>
              <a:rect l="l" t="t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" name="CustomShape 16"/>
            <p:cNvSpPr/>
            <p:nvPr/>
          </p:nvSpPr>
          <p:spPr>
            <a:xfrm>
              <a:off x="6930000" y="2490120"/>
              <a:ext cx="146880" cy="24480"/>
            </a:xfrm>
            <a:custGeom>
              <a:avLst/>
              <a:gdLst/>
              <a:ahLst/>
              <a:rect l="l" t="t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" name="CustomShape 17"/>
            <p:cNvSpPr/>
            <p:nvPr/>
          </p:nvSpPr>
          <p:spPr>
            <a:xfrm>
              <a:off x="6930000" y="2566800"/>
              <a:ext cx="315720" cy="24480"/>
            </a:xfrm>
            <a:custGeom>
              <a:avLst/>
              <a:gdLst/>
              <a:ahLst/>
              <a:rect l="l" t="t" r="r" b="b"/>
              <a:pathLst>
                <a:path w="95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3" y="7"/>
                    <a:pt x="95" y="6"/>
                    <a:pt x="95" y="4"/>
                  </a:cubicBezTo>
                  <a:cubicBezTo>
                    <a:pt x="95" y="2"/>
                    <a:pt x="93" y="0"/>
                    <a:pt x="9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" name="CustomShape 18"/>
            <p:cNvSpPr/>
            <p:nvPr/>
          </p:nvSpPr>
          <p:spPr>
            <a:xfrm>
              <a:off x="6663960" y="2719800"/>
              <a:ext cx="581400" cy="24480"/>
            </a:xfrm>
            <a:custGeom>
              <a:avLst/>
              <a:gdLst/>
              <a:ahLst/>
              <a:rect l="l" t="t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" name="CustomShape 19"/>
            <p:cNvSpPr/>
            <p:nvPr/>
          </p:nvSpPr>
          <p:spPr>
            <a:xfrm>
              <a:off x="6663960" y="2796480"/>
              <a:ext cx="581400" cy="24480"/>
            </a:xfrm>
            <a:custGeom>
              <a:avLst/>
              <a:gdLst/>
              <a:ahLst/>
              <a:rect l="l" t="t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CustomShape 20"/>
            <p:cNvSpPr/>
            <p:nvPr/>
          </p:nvSpPr>
          <p:spPr>
            <a:xfrm>
              <a:off x="6663960" y="2872800"/>
              <a:ext cx="581400" cy="24480"/>
            </a:xfrm>
            <a:custGeom>
              <a:avLst/>
              <a:gdLst/>
              <a:ahLst/>
              <a:rect l="l" t="t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" name="CustomShape 21"/>
            <p:cNvSpPr/>
            <p:nvPr/>
          </p:nvSpPr>
          <p:spPr>
            <a:xfrm>
              <a:off x="6663960" y="2643480"/>
              <a:ext cx="581400" cy="24480"/>
            </a:xfrm>
            <a:custGeom>
              <a:avLst/>
              <a:gdLst/>
              <a:ahLst/>
              <a:rect l="l" t="t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6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" name="CustomShape 22"/>
            <p:cNvSpPr/>
            <p:nvPr/>
          </p:nvSpPr>
          <p:spPr>
            <a:xfrm>
              <a:off x="6663960" y="2388600"/>
              <a:ext cx="216000" cy="202320"/>
            </a:xfrm>
            <a:custGeom>
              <a:avLst/>
              <a:gdLst/>
              <a:ahLst/>
              <a:rect l="l" t="t" r="r" b="b"/>
              <a:pathLst>
                <a:path w="65" h="58">
                  <a:moveTo>
                    <a:pt x="7" y="58"/>
                  </a:moveTo>
                  <a:cubicBezTo>
                    <a:pt x="58" y="58"/>
                    <a:pt x="58" y="58"/>
                    <a:pt x="58" y="58"/>
                  </a:cubicBezTo>
                  <a:cubicBezTo>
                    <a:pt x="62" y="58"/>
                    <a:pt x="65" y="55"/>
                    <a:pt x="65" y="51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8"/>
                    <a:pt x="7" y="58"/>
                  </a:cubicBezTo>
                  <a:close/>
                  <a:moveTo>
                    <a:pt x="14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14" y="44"/>
                    <a:pt x="14" y="44"/>
                    <a:pt x="14" y="4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1" name="Group 23"/>
          <p:cNvGrpSpPr/>
          <p:nvPr/>
        </p:nvGrpSpPr>
        <p:grpSpPr>
          <a:xfrm>
            <a:off x="9971280" y="267840"/>
            <a:ext cx="684720" cy="516600"/>
            <a:chOff x="9971280" y="267840"/>
            <a:chExt cx="684720" cy="516600"/>
          </a:xfrm>
        </p:grpSpPr>
        <p:sp>
          <p:nvSpPr>
            <p:cNvPr id="172" name="CustomShape 24"/>
            <p:cNvSpPr/>
            <p:nvPr/>
          </p:nvSpPr>
          <p:spPr>
            <a:xfrm>
              <a:off x="10056600" y="336600"/>
              <a:ext cx="510480" cy="275040"/>
            </a:xfrm>
            <a:custGeom>
              <a:avLst/>
              <a:gdLst/>
              <a:ahLst/>
              <a:rect l="l" t="t" r="r" b="b"/>
              <a:pathLst>
                <a:path w="175" h="117">
                  <a:moveTo>
                    <a:pt x="16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3" y="117"/>
                    <a:pt x="7" y="117"/>
                  </a:cubicBezTo>
                  <a:cubicBezTo>
                    <a:pt x="168" y="117"/>
                    <a:pt x="168" y="117"/>
                    <a:pt x="168" y="117"/>
                  </a:cubicBezTo>
                  <a:cubicBezTo>
                    <a:pt x="172" y="117"/>
                    <a:pt x="175" y="114"/>
                    <a:pt x="175" y="110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5" y="3"/>
                    <a:pt x="172" y="0"/>
                    <a:pt x="168" y="0"/>
                  </a:cubicBezTo>
                  <a:close/>
                  <a:moveTo>
                    <a:pt x="168" y="110"/>
                  </a:moveTo>
                  <a:cubicBezTo>
                    <a:pt x="7" y="110"/>
                    <a:pt x="7" y="110"/>
                    <a:pt x="7" y="1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1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" name="CustomShape 25"/>
            <p:cNvSpPr/>
            <p:nvPr/>
          </p:nvSpPr>
          <p:spPr>
            <a:xfrm>
              <a:off x="9971280" y="267840"/>
              <a:ext cx="684720" cy="516600"/>
            </a:xfrm>
            <a:custGeom>
              <a:avLst/>
              <a:gdLst/>
              <a:ahLst/>
              <a:rect l="l" t="t" r="r" b="b"/>
              <a:pathLst>
                <a:path w="234" h="219">
                  <a:moveTo>
                    <a:pt x="21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0"/>
                    <a:pt x="10" y="190"/>
                    <a:pt x="22" y="19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49" y="205"/>
                    <a:pt x="49" y="205"/>
                    <a:pt x="49" y="205"/>
                  </a:cubicBezTo>
                  <a:cubicBezTo>
                    <a:pt x="46" y="206"/>
                    <a:pt x="44" y="208"/>
                    <a:pt x="44" y="212"/>
                  </a:cubicBezTo>
                  <a:cubicBezTo>
                    <a:pt x="44" y="216"/>
                    <a:pt x="47" y="219"/>
                    <a:pt x="51" y="219"/>
                  </a:cubicBezTo>
                  <a:cubicBezTo>
                    <a:pt x="182" y="219"/>
                    <a:pt x="182" y="219"/>
                    <a:pt x="182" y="219"/>
                  </a:cubicBezTo>
                  <a:cubicBezTo>
                    <a:pt x="186" y="219"/>
                    <a:pt x="190" y="216"/>
                    <a:pt x="190" y="212"/>
                  </a:cubicBezTo>
                  <a:cubicBezTo>
                    <a:pt x="190" y="208"/>
                    <a:pt x="187" y="206"/>
                    <a:pt x="184" y="205"/>
                  </a:cubicBezTo>
                  <a:cubicBezTo>
                    <a:pt x="139" y="199"/>
                    <a:pt x="139" y="199"/>
                    <a:pt x="139" y="199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212" y="190"/>
                    <a:pt x="212" y="190"/>
                    <a:pt x="212" y="190"/>
                  </a:cubicBezTo>
                  <a:cubicBezTo>
                    <a:pt x="224" y="190"/>
                    <a:pt x="234" y="180"/>
                    <a:pt x="234" y="168"/>
                  </a:cubicBezTo>
                  <a:cubicBezTo>
                    <a:pt x="234" y="22"/>
                    <a:pt x="234" y="22"/>
                    <a:pt x="234" y="22"/>
                  </a:cubicBezTo>
                  <a:cubicBezTo>
                    <a:pt x="234" y="10"/>
                    <a:pt x="224" y="0"/>
                    <a:pt x="212" y="0"/>
                  </a:cubicBezTo>
                  <a:close/>
                  <a:moveTo>
                    <a:pt x="219" y="168"/>
                  </a:moveTo>
                  <a:cubicBezTo>
                    <a:pt x="219" y="172"/>
                    <a:pt x="216" y="175"/>
                    <a:pt x="212" y="175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18" y="175"/>
                    <a:pt x="14" y="172"/>
                    <a:pt x="14" y="168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8"/>
                    <a:pt x="18" y="15"/>
                    <a:pt x="22" y="15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6" y="15"/>
                    <a:pt x="219" y="18"/>
                    <a:pt x="219" y="22"/>
                  </a:cubicBezTo>
                  <a:lnTo>
                    <a:pt x="219" y="16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4" name="CustomShape 26"/>
          <p:cNvSpPr/>
          <p:nvPr/>
        </p:nvSpPr>
        <p:spPr>
          <a:xfrm>
            <a:off x="1686960" y="2351880"/>
            <a:ext cx="790200" cy="579240"/>
          </a:xfrm>
          <a:custGeom>
            <a:avLst/>
            <a:gdLst/>
            <a:ahLst/>
            <a:rect l="l" t="t" r="r" b="b"/>
            <a:pathLst>
              <a:path w="312" h="224">
                <a:moveTo>
                  <a:pt x="312" y="59"/>
                </a:moveTo>
                <a:cubicBezTo>
                  <a:pt x="312" y="45"/>
                  <a:pt x="303" y="33"/>
                  <a:pt x="289" y="30"/>
                </a:cubicBezTo>
                <a:cubicBezTo>
                  <a:pt x="162" y="1"/>
                  <a:pt x="162" y="1"/>
                  <a:pt x="162" y="1"/>
                </a:cubicBezTo>
                <a:cubicBezTo>
                  <a:pt x="160" y="0"/>
                  <a:pt x="158" y="0"/>
                  <a:pt x="156" y="0"/>
                </a:cubicBezTo>
                <a:cubicBezTo>
                  <a:pt x="154" y="0"/>
                  <a:pt x="152" y="0"/>
                  <a:pt x="149" y="1"/>
                </a:cubicBezTo>
                <a:cubicBezTo>
                  <a:pt x="23" y="30"/>
                  <a:pt x="23" y="30"/>
                  <a:pt x="23" y="30"/>
                </a:cubicBezTo>
                <a:cubicBezTo>
                  <a:pt x="9" y="33"/>
                  <a:pt x="0" y="45"/>
                  <a:pt x="0" y="59"/>
                </a:cubicBezTo>
                <a:cubicBezTo>
                  <a:pt x="0" y="72"/>
                  <a:pt x="9" y="84"/>
                  <a:pt x="23" y="87"/>
                </a:cubicBezTo>
                <a:cubicBezTo>
                  <a:pt x="49" y="93"/>
                  <a:pt x="49" y="93"/>
                  <a:pt x="49" y="93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9" y="201"/>
                  <a:pt x="78" y="224"/>
                  <a:pt x="156" y="224"/>
                </a:cubicBezTo>
                <a:cubicBezTo>
                  <a:pt x="234" y="224"/>
                  <a:pt x="263" y="201"/>
                  <a:pt x="263" y="176"/>
                </a:cubicBezTo>
                <a:cubicBezTo>
                  <a:pt x="263" y="93"/>
                  <a:pt x="263" y="93"/>
                  <a:pt x="263" y="93"/>
                </a:cubicBezTo>
                <a:cubicBezTo>
                  <a:pt x="289" y="87"/>
                  <a:pt x="289" y="87"/>
                  <a:pt x="289" y="87"/>
                </a:cubicBezTo>
                <a:cubicBezTo>
                  <a:pt x="303" y="84"/>
                  <a:pt x="312" y="72"/>
                  <a:pt x="312" y="59"/>
                </a:cubicBezTo>
                <a:close/>
                <a:moveTo>
                  <a:pt x="244" y="176"/>
                </a:moveTo>
                <a:cubicBezTo>
                  <a:pt x="244" y="186"/>
                  <a:pt x="215" y="205"/>
                  <a:pt x="156" y="205"/>
                </a:cubicBezTo>
                <a:cubicBezTo>
                  <a:pt x="98" y="205"/>
                  <a:pt x="68" y="186"/>
                  <a:pt x="68" y="176"/>
                </a:cubicBezTo>
                <a:cubicBezTo>
                  <a:pt x="68" y="98"/>
                  <a:pt x="68" y="98"/>
                  <a:pt x="68" y="98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52" y="117"/>
                  <a:pt x="154" y="117"/>
                  <a:pt x="156" y="117"/>
                </a:cubicBezTo>
                <a:cubicBezTo>
                  <a:pt x="158" y="117"/>
                  <a:pt x="160" y="117"/>
                  <a:pt x="163" y="116"/>
                </a:cubicBezTo>
                <a:cubicBezTo>
                  <a:pt x="244" y="98"/>
                  <a:pt x="244" y="98"/>
                  <a:pt x="244" y="98"/>
                </a:cubicBezTo>
                <a:lnTo>
                  <a:pt x="244" y="176"/>
                </a:lnTo>
                <a:close/>
                <a:moveTo>
                  <a:pt x="158" y="97"/>
                </a:moveTo>
                <a:cubicBezTo>
                  <a:pt x="157" y="97"/>
                  <a:pt x="157" y="98"/>
                  <a:pt x="156" y="98"/>
                </a:cubicBezTo>
                <a:cubicBezTo>
                  <a:pt x="155" y="98"/>
                  <a:pt x="155" y="97"/>
                  <a:pt x="154" y="97"/>
                </a:cubicBezTo>
                <a:cubicBezTo>
                  <a:pt x="27" y="68"/>
                  <a:pt x="27" y="68"/>
                  <a:pt x="27" y="68"/>
                </a:cubicBezTo>
                <a:cubicBezTo>
                  <a:pt x="23" y="67"/>
                  <a:pt x="20" y="63"/>
                  <a:pt x="20" y="59"/>
                </a:cubicBezTo>
                <a:cubicBezTo>
                  <a:pt x="20" y="54"/>
                  <a:pt x="23" y="50"/>
                  <a:pt x="27" y="49"/>
                </a:cubicBezTo>
                <a:cubicBezTo>
                  <a:pt x="154" y="20"/>
                  <a:pt x="154" y="20"/>
                  <a:pt x="154" y="20"/>
                </a:cubicBezTo>
                <a:cubicBezTo>
                  <a:pt x="155" y="20"/>
                  <a:pt x="155" y="20"/>
                  <a:pt x="156" y="20"/>
                </a:cubicBezTo>
                <a:cubicBezTo>
                  <a:pt x="157" y="20"/>
                  <a:pt x="157" y="20"/>
                  <a:pt x="158" y="20"/>
                </a:cubicBezTo>
                <a:cubicBezTo>
                  <a:pt x="285" y="49"/>
                  <a:pt x="285" y="49"/>
                  <a:pt x="285" y="49"/>
                </a:cubicBezTo>
                <a:cubicBezTo>
                  <a:pt x="289" y="50"/>
                  <a:pt x="293" y="54"/>
                  <a:pt x="293" y="59"/>
                </a:cubicBezTo>
                <a:cubicBezTo>
                  <a:pt x="293" y="63"/>
                  <a:pt x="289" y="67"/>
                  <a:pt x="285" y="68"/>
                </a:cubicBezTo>
                <a:lnTo>
                  <a:pt x="158" y="97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27"/>
          <p:cNvSpPr/>
          <p:nvPr/>
        </p:nvSpPr>
        <p:spPr>
          <a:xfrm>
            <a:off x="8964720" y="5330160"/>
            <a:ext cx="591480" cy="488160"/>
          </a:xfrm>
          <a:custGeom>
            <a:avLst/>
            <a:gdLst/>
            <a:ahLst/>
            <a:rect l="l" t="t" r="r" b="b"/>
            <a:pathLst>
              <a:path w="241" h="234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28"/>
          <p:cNvSpPr/>
          <p:nvPr/>
        </p:nvSpPr>
        <p:spPr>
          <a:xfrm>
            <a:off x="804960" y="1167120"/>
            <a:ext cx="273024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Open Sans"/>
                <a:ea typeface="Open Sans"/>
              </a:rPr>
              <a:t>Confirmação de vaga</a:t>
            </a: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Open Sans"/>
                <a:ea typeface="Open Sans"/>
              </a:rPr>
              <a:t>21/10 a 1º/11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77" name="CustomShape 29"/>
          <p:cNvSpPr/>
          <p:nvPr/>
        </p:nvSpPr>
        <p:spPr>
          <a:xfrm>
            <a:off x="8875080" y="385560"/>
            <a:ext cx="1136160" cy="34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050" spc="-1" strike="noStrike">
                <a:solidFill>
                  <a:srgbClr val="000000"/>
                </a:solidFill>
                <a:latin typeface="Open Sans"/>
                <a:ea typeface="Open Sans"/>
              </a:rPr>
              <a:t>Matrículas Online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178" name="CustomShape 30"/>
          <p:cNvSpPr/>
          <p:nvPr/>
        </p:nvSpPr>
        <p:spPr>
          <a:xfrm flipH="1" rot="16200000">
            <a:off x="-1860480" y="2584440"/>
            <a:ext cx="4529160" cy="845280"/>
          </a:xfrm>
          <a:custGeom>
            <a:avLst/>
            <a:gdLst/>
            <a:ahLst/>
            <a:rect l="l" t="t" r="r" b="b"/>
            <a:pathLst>
              <a:path w="320" h="258">
                <a:moveTo>
                  <a:pt x="5" y="120"/>
                </a:moveTo>
                <a:cubicBezTo>
                  <a:pt x="46" y="73"/>
                  <a:pt x="46" y="73"/>
                  <a:pt x="46" y="73"/>
                </a:cubicBezTo>
                <a:cubicBezTo>
                  <a:pt x="49" y="71"/>
                  <a:pt x="52" y="68"/>
                  <a:pt x="55" y="64"/>
                </a:cubicBezTo>
                <a:cubicBezTo>
                  <a:pt x="84" y="32"/>
                  <a:pt x="84" y="32"/>
                  <a:pt x="84" y="32"/>
                </a:cubicBezTo>
                <a:cubicBezTo>
                  <a:pt x="105" y="9"/>
                  <a:pt x="105" y="9"/>
                  <a:pt x="105" y="9"/>
                </a:cubicBezTo>
                <a:cubicBezTo>
                  <a:pt x="105" y="9"/>
                  <a:pt x="105" y="9"/>
                  <a:pt x="105" y="9"/>
                </a:cubicBezTo>
                <a:cubicBezTo>
                  <a:pt x="113" y="0"/>
                  <a:pt x="113" y="0"/>
                  <a:pt x="113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258"/>
                  <a:pt x="320" y="258"/>
                  <a:pt x="320" y="258"/>
                </a:cubicBezTo>
                <a:cubicBezTo>
                  <a:pt x="113" y="258"/>
                  <a:pt x="113" y="258"/>
                  <a:pt x="113" y="258"/>
                </a:cubicBezTo>
                <a:cubicBezTo>
                  <a:pt x="105" y="249"/>
                  <a:pt x="105" y="249"/>
                  <a:pt x="105" y="249"/>
                </a:cubicBezTo>
                <a:cubicBezTo>
                  <a:pt x="105" y="249"/>
                  <a:pt x="105" y="249"/>
                  <a:pt x="105" y="249"/>
                </a:cubicBezTo>
                <a:cubicBezTo>
                  <a:pt x="84" y="226"/>
                  <a:pt x="84" y="226"/>
                  <a:pt x="84" y="226"/>
                </a:cubicBezTo>
                <a:cubicBezTo>
                  <a:pt x="55" y="193"/>
                  <a:pt x="55" y="193"/>
                  <a:pt x="55" y="193"/>
                </a:cubicBezTo>
                <a:cubicBezTo>
                  <a:pt x="52" y="190"/>
                  <a:pt x="49" y="187"/>
                  <a:pt x="46" y="184"/>
                </a:cubicBezTo>
                <a:cubicBezTo>
                  <a:pt x="5" y="138"/>
                  <a:pt x="5" y="138"/>
                  <a:pt x="5" y="138"/>
                </a:cubicBezTo>
                <a:cubicBezTo>
                  <a:pt x="0" y="133"/>
                  <a:pt x="0" y="125"/>
                  <a:pt x="5" y="120"/>
                </a:cubicBezTo>
                <a:close/>
              </a:path>
            </a:pathLst>
          </a:custGeom>
          <a:solidFill>
            <a:srgbClr val="555353"/>
          </a:solidFill>
          <a:ln w="9360">
            <a:solidFill>
              <a:srgbClr val="b6d7a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3600" spc="-1" strike="noStrike">
                <a:solidFill>
                  <a:srgbClr val="ffffff"/>
                </a:solidFill>
                <a:latin typeface="Calibri"/>
                <a:ea typeface="Calibri"/>
              </a:rPr>
              <a:t>Etapas-chave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179" name="CustomShape 31"/>
          <p:cNvSpPr/>
          <p:nvPr/>
        </p:nvSpPr>
        <p:spPr>
          <a:xfrm rot="5400000">
            <a:off x="2144160" y="5859360"/>
            <a:ext cx="411120" cy="1584360"/>
          </a:xfrm>
          <a:prstGeom prst="rect">
            <a:avLst/>
          </a:prstGeom>
          <a:solidFill>
            <a:srgbClr val="9fc5e8"/>
          </a:solidFill>
          <a:ln w="9360">
            <a:solidFill>
              <a:srgbClr val="b6d7a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32"/>
          <p:cNvSpPr/>
          <p:nvPr/>
        </p:nvSpPr>
        <p:spPr>
          <a:xfrm rot="5400000">
            <a:off x="561600" y="5861520"/>
            <a:ext cx="411120" cy="1580040"/>
          </a:xfrm>
          <a:prstGeom prst="rect">
            <a:avLst/>
          </a:prstGeom>
          <a:solidFill>
            <a:srgbClr val="555353"/>
          </a:solidFill>
          <a:ln w="9360">
            <a:solidFill>
              <a:srgbClr val="b6d7a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33"/>
          <p:cNvSpPr/>
          <p:nvPr/>
        </p:nvSpPr>
        <p:spPr>
          <a:xfrm rot="5400000">
            <a:off x="180720" y="5068800"/>
            <a:ext cx="1172880" cy="1580040"/>
          </a:xfrm>
          <a:custGeom>
            <a:avLst/>
            <a:gdLst/>
            <a:ahLst/>
            <a:rect l="l" t="t" r="r" b="b"/>
            <a:pathLst>
              <a:path w="681" h="1128">
                <a:moveTo>
                  <a:pt x="0" y="1128"/>
                </a:moveTo>
                <a:lnTo>
                  <a:pt x="681" y="1128"/>
                </a:lnTo>
                <a:lnTo>
                  <a:pt x="681" y="0"/>
                </a:lnTo>
                <a:lnTo>
                  <a:pt x="0" y="525"/>
                </a:lnTo>
                <a:lnTo>
                  <a:pt x="0" y="1128"/>
                </a:lnTo>
                <a:close/>
              </a:path>
            </a:pathLst>
          </a:custGeom>
          <a:solidFill>
            <a:srgbClr val="252323"/>
          </a:solidFill>
          <a:ln w="9360">
            <a:solidFill>
              <a:srgbClr val="b6d7a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34"/>
          <p:cNvSpPr/>
          <p:nvPr/>
        </p:nvSpPr>
        <p:spPr>
          <a:xfrm rot="5400000">
            <a:off x="1395720" y="4699080"/>
            <a:ext cx="1172880" cy="2319840"/>
          </a:xfrm>
          <a:custGeom>
            <a:avLst/>
            <a:gdLst/>
            <a:ahLst/>
            <a:rect l="l" t="t" r="r" b="b"/>
            <a:pathLst>
              <a:path w="681" h="1656">
                <a:moveTo>
                  <a:pt x="0" y="1656"/>
                </a:moveTo>
                <a:lnTo>
                  <a:pt x="681" y="1135"/>
                </a:lnTo>
                <a:lnTo>
                  <a:pt x="681" y="0"/>
                </a:lnTo>
                <a:lnTo>
                  <a:pt x="0" y="1036"/>
                </a:lnTo>
                <a:lnTo>
                  <a:pt x="0" y="1656"/>
                </a:lnTo>
                <a:close/>
              </a:path>
            </a:pathLst>
          </a:custGeom>
          <a:solidFill>
            <a:srgbClr val="6d9eeb"/>
          </a:solidFill>
          <a:ln w="9360">
            <a:solidFill>
              <a:srgbClr val="b6d7a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35"/>
          <p:cNvSpPr/>
          <p:nvPr/>
        </p:nvSpPr>
        <p:spPr>
          <a:xfrm>
            <a:off x="4347720" y="2344320"/>
            <a:ext cx="679320" cy="594720"/>
          </a:xfrm>
          <a:custGeom>
            <a:avLst/>
            <a:gdLst/>
            <a:ahLst/>
            <a:rect l="l" t="t" r="r" b="b"/>
            <a:pathLst>
              <a:path w="1504" h="1558">
                <a:moveTo>
                  <a:pt x="1455" y="583"/>
                </a:moveTo>
                <a:cubicBezTo>
                  <a:pt x="1463" y="559"/>
                  <a:pt x="1468" y="535"/>
                  <a:pt x="1468" y="510"/>
                </a:cubicBezTo>
                <a:cubicBezTo>
                  <a:pt x="1468" y="390"/>
                  <a:pt x="1370" y="292"/>
                  <a:pt x="1250" y="292"/>
                </a:cubicBezTo>
                <a:cubicBezTo>
                  <a:pt x="1163" y="292"/>
                  <a:pt x="1088" y="344"/>
                  <a:pt x="1053" y="418"/>
                </a:cubicBezTo>
                <a:cubicBezTo>
                  <a:pt x="1045" y="408"/>
                  <a:pt x="1037" y="398"/>
                  <a:pt x="1027" y="390"/>
                </a:cubicBezTo>
                <a:cubicBezTo>
                  <a:pt x="1038" y="358"/>
                  <a:pt x="1044" y="325"/>
                  <a:pt x="1044" y="292"/>
                </a:cubicBezTo>
                <a:cubicBezTo>
                  <a:pt x="1044" y="131"/>
                  <a:pt x="913" y="0"/>
                  <a:pt x="752" y="0"/>
                </a:cubicBezTo>
                <a:cubicBezTo>
                  <a:pt x="591" y="0"/>
                  <a:pt x="460" y="131"/>
                  <a:pt x="460" y="292"/>
                </a:cubicBezTo>
                <a:cubicBezTo>
                  <a:pt x="460" y="325"/>
                  <a:pt x="466" y="358"/>
                  <a:pt x="477" y="390"/>
                </a:cubicBezTo>
                <a:cubicBezTo>
                  <a:pt x="467" y="398"/>
                  <a:pt x="459" y="408"/>
                  <a:pt x="451" y="418"/>
                </a:cubicBezTo>
                <a:cubicBezTo>
                  <a:pt x="416" y="344"/>
                  <a:pt x="341" y="292"/>
                  <a:pt x="254" y="292"/>
                </a:cubicBezTo>
                <a:cubicBezTo>
                  <a:pt x="134" y="292"/>
                  <a:pt x="36" y="390"/>
                  <a:pt x="36" y="510"/>
                </a:cubicBezTo>
                <a:cubicBezTo>
                  <a:pt x="36" y="535"/>
                  <a:pt x="41" y="559"/>
                  <a:pt x="49" y="583"/>
                </a:cubicBezTo>
                <a:cubicBezTo>
                  <a:pt x="19" y="609"/>
                  <a:pt x="0" y="648"/>
                  <a:pt x="0" y="691"/>
                </a:cubicBezTo>
                <a:cubicBezTo>
                  <a:pt x="0" y="982"/>
                  <a:pt x="0" y="982"/>
                  <a:pt x="0" y="982"/>
                </a:cubicBezTo>
                <a:cubicBezTo>
                  <a:pt x="0" y="1036"/>
                  <a:pt x="29" y="1082"/>
                  <a:pt x="73" y="1108"/>
                </a:cubicBezTo>
                <a:cubicBezTo>
                  <a:pt x="73" y="1345"/>
                  <a:pt x="73" y="1345"/>
                  <a:pt x="73" y="1345"/>
                </a:cubicBezTo>
                <a:cubicBezTo>
                  <a:pt x="73" y="1405"/>
                  <a:pt x="122" y="1454"/>
                  <a:pt x="182" y="1454"/>
                </a:cubicBezTo>
                <a:cubicBezTo>
                  <a:pt x="209" y="1454"/>
                  <a:pt x="235" y="1443"/>
                  <a:pt x="254" y="1426"/>
                </a:cubicBezTo>
                <a:cubicBezTo>
                  <a:pt x="273" y="1443"/>
                  <a:pt x="299" y="1454"/>
                  <a:pt x="327" y="1454"/>
                </a:cubicBezTo>
                <a:cubicBezTo>
                  <a:pt x="387" y="1454"/>
                  <a:pt x="436" y="1405"/>
                  <a:pt x="436" y="1345"/>
                </a:cubicBezTo>
                <a:cubicBezTo>
                  <a:pt x="436" y="1108"/>
                  <a:pt x="436" y="1108"/>
                  <a:pt x="436" y="1108"/>
                </a:cubicBezTo>
                <a:cubicBezTo>
                  <a:pt x="452" y="1098"/>
                  <a:pt x="465" y="1085"/>
                  <a:pt x="477" y="1070"/>
                </a:cubicBezTo>
                <a:cubicBezTo>
                  <a:pt x="487" y="1079"/>
                  <a:pt x="497" y="1087"/>
                  <a:pt x="508" y="1094"/>
                </a:cubicBezTo>
                <a:cubicBezTo>
                  <a:pt x="508" y="1412"/>
                  <a:pt x="508" y="1412"/>
                  <a:pt x="508" y="1412"/>
                </a:cubicBezTo>
                <a:cubicBezTo>
                  <a:pt x="508" y="1493"/>
                  <a:pt x="574" y="1558"/>
                  <a:pt x="655" y="1558"/>
                </a:cubicBezTo>
                <a:cubicBezTo>
                  <a:pt x="692" y="1558"/>
                  <a:pt x="726" y="1544"/>
                  <a:pt x="752" y="1521"/>
                </a:cubicBezTo>
                <a:cubicBezTo>
                  <a:pt x="778" y="1544"/>
                  <a:pt x="812" y="1558"/>
                  <a:pt x="849" y="1558"/>
                </a:cubicBezTo>
                <a:cubicBezTo>
                  <a:pt x="930" y="1558"/>
                  <a:pt x="996" y="1493"/>
                  <a:pt x="996" y="1412"/>
                </a:cubicBezTo>
                <a:cubicBezTo>
                  <a:pt x="996" y="1094"/>
                  <a:pt x="996" y="1094"/>
                  <a:pt x="996" y="1094"/>
                </a:cubicBezTo>
                <a:cubicBezTo>
                  <a:pt x="1007" y="1087"/>
                  <a:pt x="1017" y="1079"/>
                  <a:pt x="1027" y="1070"/>
                </a:cubicBezTo>
                <a:cubicBezTo>
                  <a:pt x="1039" y="1085"/>
                  <a:pt x="1052" y="1098"/>
                  <a:pt x="1068" y="1108"/>
                </a:cubicBezTo>
                <a:cubicBezTo>
                  <a:pt x="1068" y="1345"/>
                  <a:pt x="1068" y="1345"/>
                  <a:pt x="1068" y="1345"/>
                </a:cubicBezTo>
                <a:cubicBezTo>
                  <a:pt x="1068" y="1405"/>
                  <a:pt x="1117" y="1454"/>
                  <a:pt x="1177" y="1454"/>
                </a:cubicBezTo>
                <a:cubicBezTo>
                  <a:pt x="1205" y="1454"/>
                  <a:pt x="1230" y="1443"/>
                  <a:pt x="1250" y="1426"/>
                </a:cubicBezTo>
                <a:cubicBezTo>
                  <a:pt x="1269" y="1443"/>
                  <a:pt x="1295" y="1454"/>
                  <a:pt x="1322" y="1454"/>
                </a:cubicBezTo>
                <a:cubicBezTo>
                  <a:pt x="1382" y="1454"/>
                  <a:pt x="1431" y="1405"/>
                  <a:pt x="1431" y="1345"/>
                </a:cubicBezTo>
                <a:cubicBezTo>
                  <a:pt x="1431" y="1108"/>
                  <a:pt x="1431" y="1108"/>
                  <a:pt x="1431" y="1108"/>
                </a:cubicBezTo>
                <a:cubicBezTo>
                  <a:pt x="1475" y="1082"/>
                  <a:pt x="1504" y="1036"/>
                  <a:pt x="1504" y="982"/>
                </a:cubicBezTo>
                <a:cubicBezTo>
                  <a:pt x="1504" y="691"/>
                  <a:pt x="1504" y="691"/>
                  <a:pt x="1504" y="691"/>
                </a:cubicBezTo>
                <a:cubicBezTo>
                  <a:pt x="1504" y="648"/>
                  <a:pt x="1485" y="609"/>
                  <a:pt x="1455" y="583"/>
                </a:cubicBezTo>
                <a:close/>
                <a:moveTo>
                  <a:pt x="218" y="1048"/>
                </a:moveTo>
                <a:cubicBezTo>
                  <a:pt x="218" y="1345"/>
                  <a:pt x="218" y="1345"/>
                  <a:pt x="218" y="1345"/>
                </a:cubicBezTo>
                <a:cubicBezTo>
                  <a:pt x="218" y="1365"/>
                  <a:pt x="202" y="1381"/>
                  <a:pt x="182" y="1381"/>
                </a:cubicBezTo>
                <a:cubicBezTo>
                  <a:pt x="162" y="1381"/>
                  <a:pt x="145" y="1365"/>
                  <a:pt x="145" y="1345"/>
                </a:cubicBezTo>
                <a:cubicBezTo>
                  <a:pt x="145" y="1054"/>
                  <a:pt x="145" y="1054"/>
                  <a:pt x="145" y="1054"/>
                </a:cubicBezTo>
                <a:cubicBezTo>
                  <a:pt x="105" y="1054"/>
                  <a:pt x="73" y="1022"/>
                  <a:pt x="73" y="982"/>
                </a:cubicBezTo>
                <a:cubicBezTo>
                  <a:pt x="73" y="691"/>
                  <a:pt x="73" y="691"/>
                  <a:pt x="73" y="691"/>
                </a:cubicBezTo>
                <a:cubicBezTo>
                  <a:pt x="73" y="651"/>
                  <a:pt x="105" y="619"/>
                  <a:pt x="145" y="619"/>
                </a:cubicBezTo>
                <a:cubicBezTo>
                  <a:pt x="145" y="619"/>
                  <a:pt x="109" y="590"/>
                  <a:pt x="109" y="510"/>
                </a:cubicBezTo>
                <a:cubicBezTo>
                  <a:pt x="109" y="430"/>
                  <a:pt x="174" y="365"/>
                  <a:pt x="254" y="365"/>
                </a:cubicBezTo>
                <a:cubicBezTo>
                  <a:pt x="334" y="365"/>
                  <a:pt x="400" y="432"/>
                  <a:pt x="400" y="510"/>
                </a:cubicBezTo>
                <a:cubicBezTo>
                  <a:pt x="400" y="588"/>
                  <a:pt x="363" y="619"/>
                  <a:pt x="363" y="619"/>
                </a:cubicBezTo>
                <a:cubicBezTo>
                  <a:pt x="382" y="619"/>
                  <a:pt x="398" y="626"/>
                  <a:pt x="411" y="637"/>
                </a:cubicBezTo>
                <a:cubicBezTo>
                  <a:pt x="411" y="925"/>
                  <a:pt x="411" y="925"/>
                  <a:pt x="411" y="925"/>
                </a:cubicBezTo>
                <a:cubicBezTo>
                  <a:pt x="411" y="955"/>
                  <a:pt x="418" y="984"/>
                  <a:pt x="430" y="1009"/>
                </a:cubicBezTo>
                <a:cubicBezTo>
                  <a:pt x="420" y="1036"/>
                  <a:pt x="394" y="1054"/>
                  <a:pt x="363" y="1054"/>
                </a:cubicBezTo>
                <a:cubicBezTo>
                  <a:pt x="363" y="1345"/>
                  <a:pt x="363" y="1345"/>
                  <a:pt x="363" y="1345"/>
                </a:cubicBezTo>
                <a:cubicBezTo>
                  <a:pt x="363" y="1365"/>
                  <a:pt x="347" y="1381"/>
                  <a:pt x="327" y="1381"/>
                </a:cubicBezTo>
                <a:cubicBezTo>
                  <a:pt x="307" y="1381"/>
                  <a:pt x="291" y="1365"/>
                  <a:pt x="291" y="1345"/>
                </a:cubicBezTo>
                <a:cubicBezTo>
                  <a:pt x="291" y="1048"/>
                  <a:pt x="291" y="1048"/>
                  <a:pt x="291" y="1048"/>
                </a:cubicBezTo>
                <a:moveTo>
                  <a:pt x="703" y="1014"/>
                </a:moveTo>
                <a:cubicBezTo>
                  <a:pt x="703" y="1412"/>
                  <a:pt x="703" y="1412"/>
                  <a:pt x="703" y="1412"/>
                </a:cubicBezTo>
                <a:cubicBezTo>
                  <a:pt x="703" y="1439"/>
                  <a:pt x="682" y="1461"/>
                  <a:pt x="655" y="1461"/>
                </a:cubicBezTo>
                <a:cubicBezTo>
                  <a:pt x="628" y="1461"/>
                  <a:pt x="606" y="1439"/>
                  <a:pt x="606" y="1412"/>
                </a:cubicBezTo>
                <a:cubicBezTo>
                  <a:pt x="606" y="1023"/>
                  <a:pt x="606" y="1023"/>
                  <a:pt x="606" y="1023"/>
                </a:cubicBezTo>
                <a:cubicBezTo>
                  <a:pt x="552" y="1023"/>
                  <a:pt x="509" y="979"/>
                  <a:pt x="508" y="926"/>
                </a:cubicBezTo>
                <a:cubicBezTo>
                  <a:pt x="508" y="691"/>
                  <a:pt x="508" y="691"/>
                  <a:pt x="508" y="691"/>
                </a:cubicBezTo>
                <a:cubicBezTo>
                  <a:pt x="508" y="691"/>
                  <a:pt x="508" y="691"/>
                  <a:pt x="508" y="690"/>
                </a:cubicBezTo>
                <a:cubicBezTo>
                  <a:pt x="508" y="535"/>
                  <a:pt x="508" y="535"/>
                  <a:pt x="508" y="535"/>
                </a:cubicBezTo>
                <a:cubicBezTo>
                  <a:pt x="508" y="482"/>
                  <a:pt x="552" y="438"/>
                  <a:pt x="606" y="438"/>
                </a:cubicBezTo>
                <a:cubicBezTo>
                  <a:pt x="606" y="438"/>
                  <a:pt x="557" y="400"/>
                  <a:pt x="557" y="292"/>
                </a:cubicBezTo>
                <a:cubicBezTo>
                  <a:pt x="557" y="184"/>
                  <a:pt x="644" y="97"/>
                  <a:pt x="752" y="97"/>
                </a:cubicBezTo>
                <a:cubicBezTo>
                  <a:pt x="860" y="97"/>
                  <a:pt x="947" y="187"/>
                  <a:pt x="947" y="292"/>
                </a:cubicBezTo>
                <a:cubicBezTo>
                  <a:pt x="947" y="397"/>
                  <a:pt x="898" y="438"/>
                  <a:pt x="898" y="438"/>
                </a:cubicBezTo>
                <a:cubicBezTo>
                  <a:pt x="952" y="438"/>
                  <a:pt x="996" y="482"/>
                  <a:pt x="996" y="535"/>
                </a:cubicBezTo>
                <a:cubicBezTo>
                  <a:pt x="996" y="691"/>
                  <a:pt x="996" y="691"/>
                  <a:pt x="996" y="691"/>
                </a:cubicBezTo>
                <a:cubicBezTo>
                  <a:pt x="996" y="925"/>
                  <a:pt x="996" y="925"/>
                  <a:pt x="996" y="925"/>
                </a:cubicBezTo>
                <a:cubicBezTo>
                  <a:pt x="996" y="979"/>
                  <a:pt x="952" y="1023"/>
                  <a:pt x="898" y="1023"/>
                </a:cubicBezTo>
                <a:cubicBezTo>
                  <a:pt x="898" y="1412"/>
                  <a:pt x="898" y="1412"/>
                  <a:pt x="898" y="1412"/>
                </a:cubicBezTo>
                <a:cubicBezTo>
                  <a:pt x="898" y="1439"/>
                  <a:pt x="876" y="1461"/>
                  <a:pt x="849" y="1461"/>
                </a:cubicBezTo>
                <a:cubicBezTo>
                  <a:pt x="822" y="1461"/>
                  <a:pt x="801" y="1439"/>
                  <a:pt x="801" y="1412"/>
                </a:cubicBezTo>
                <a:cubicBezTo>
                  <a:pt x="801" y="1014"/>
                  <a:pt x="801" y="1014"/>
                  <a:pt x="801" y="1014"/>
                </a:cubicBezTo>
                <a:lnTo>
                  <a:pt x="703" y="1014"/>
                </a:lnTo>
                <a:close/>
                <a:moveTo>
                  <a:pt x="1213" y="1048"/>
                </a:moveTo>
                <a:cubicBezTo>
                  <a:pt x="1213" y="1345"/>
                  <a:pt x="1213" y="1345"/>
                  <a:pt x="1213" y="1345"/>
                </a:cubicBezTo>
                <a:cubicBezTo>
                  <a:pt x="1213" y="1365"/>
                  <a:pt x="1197" y="1381"/>
                  <a:pt x="1177" y="1381"/>
                </a:cubicBezTo>
                <a:cubicBezTo>
                  <a:pt x="1157" y="1381"/>
                  <a:pt x="1141" y="1365"/>
                  <a:pt x="1141" y="1345"/>
                </a:cubicBezTo>
                <a:cubicBezTo>
                  <a:pt x="1141" y="1054"/>
                  <a:pt x="1141" y="1054"/>
                  <a:pt x="1141" y="1054"/>
                </a:cubicBezTo>
                <a:cubicBezTo>
                  <a:pt x="1110" y="1054"/>
                  <a:pt x="1084" y="1036"/>
                  <a:pt x="1073" y="1009"/>
                </a:cubicBezTo>
                <a:cubicBezTo>
                  <a:pt x="1086" y="984"/>
                  <a:pt x="1093" y="955"/>
                  <a:pt x="1093" y="925"/>
                </a:cubicBezTo>
                <a:cubicBezTo>
                  <a:pt x="1093" y="637"/>
                  <a:pt x="1093" y="637"/>
                  <a:pt x="1093" y="637"/>
                </a:cubicBezTo>
                <a:cubicBezTo>
                  <a:pt x="1106" y="626"/>
                  <a:pt x="1122" y="619"/>
                  <a:pt x="1141" y="619"/>
                </a:cubicBezTo>
                <a:cubicBezTo>
                  <a:pt x="1141" y="619"/>
                  <a:pt x="1104" y="590"/>
                  <a:pt x="1104" y="510"/>
                </a:cubicBezTo>
                <a:cubicBezTo>
                  <a:pt x="1104" y="430"/>
                  <a:pt x="1170" y="365"/>
                  <a:pt x="1250" y="365"/>
                </a:cubicBezTo>
                <a:cubicBezTo>
                  <a:pt x="1330" y="365"/>
                  <a:pt x="1395" y="431"/>
                  <a:pt x="1395" y="510"/>
                </a:cubicBezTo>
                <a:cubicBezTo>
                  <a:pt x="1395" y="589"/>
                  <a:pt x="1359" y="619"/>
                  <a:pt x="1359" y="619"/>
                </a:cubicBezTo>
                <a:cubicBezTo>
                  <a:pt x="1399" y="619"/>
                  <a:pt x="1431" y="651"/>
                  <a:pt x="1431" y="691"/>
                </a:cubicBezTo>
                <a:cubicBezTo>
                  <a:pt x="1431" y="982"/>
                  <a:pt x="1431" y="982"/>
                  <a:pt x="1431" y="982"/>
                </a:cubicBezTo>
                <a:cubicBezTo>
                  <a:pt x="1431" y="1022"/>
                  <a:pt x="1399" y="1054"/>
                  <a:pt x="1359" y="1054"/>
                </a:cubicBezTo>
                <a:cubicBezTo>
                  <a:pt x="1359" y="1345"/>
                  <a:pt x="1359" y="1345"/>
                  <a:pt x="1359" y="1345"/>
                </a:cubicBezTo>
                <a:cubicBezTo>
                  <a:pt x="1359" y="1365"/>
                  <a:pt x="1342" y="1381"/>
                  <a:pt x="1322" y="1381"/>
                </a:cubicBezTo>
                <a:cubicBezTo>
                  <a:pt x="1302" y="1381"/>
                  <a:pt x="1286" y="1365"/>
                  <a:pt x="1286" y="1345"/>
                </a:cubicBezTo>
                <a:cubicBezTo>
                  <a:pt x="1286" y="1048"/>
                  <a:pt x="1286" y="1048"/>
                  <a:pt x="1286" y="1048"/>
                </a:cubicBezTo>
                <a:lnTo>
                  <a:pt x="1213" y="1048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36"/>
          <p:cNvSpPr/>
          <p:nvPr/>
        </p:nvSpPr>
        <p:spPr>
          <a:xfrm>
            <a:off x="3322080" y="1091160"/>
            <a:ext cx="273024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Open Sans"/>
                <a:ea typeface="Open Sans"/>
              </a:rPr>
              <a:t>Início do cadastro de espera de vagas - CEVE</a:t>
            </a: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Open Sans"/>
                <a:ea typeface="Open Sans"/>
              </a:rPr>
              <a:t>21/10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85" name="CustomShape 37"/>
          <p:cNvSpPr/>
          <p:nvPr/>
        </p:nvSpPr>
        <p:spPr>
          <a:xfrm>
            <a:off x="5696280" y="1080360"/>
            <a:ext cx="2730240" cy="87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Open Sans"/>
                <a:ea typeface="Open Sans"/>
              </a:rPr>
              <a:t>Abertura de novas turmas</a:t>
            </a: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Open Sans"/>
                <a:ea typeface="Open Sans"/>
              </a:rPr>
              <a:t>04/11 a 22/11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86" name="CustomShape 38"/>
          <p:cNvSpPr/>
          <p:nvPr/>
        </p:nvSpPr>
        <p:spPr>
          <a:xfrm>
            <a:off x="7588800" y="2705400"/>
            <a:ext cx="2730240" cy="87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Open Sans"/>
                <a:ea typeface="Open Sans"/>
              </a:rPr>
              <a:t>Processamento do resultado CEVE</a:t>
            </a: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Open Sans"/>
                <a:ea typeface="Open Sans"/>
              </a:rPr>
              <a:t>25/11 a 29/11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87" name="CustomShape 39"/>
          <p:cNvSpPr/>
          <p:nvPr/>
        </p:nvSpPr>
        <p:spPr>
          <a:xfrm>
            <a:off x="706680" y="3805200"/>
            <a:ext cx="273024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ffffff"/>
                </a:solidFill>
                <a:latin typeface="Open Sans"/>
                <a:ea typeface="Open Sans"/>
              </a:rPr>
              <a:t>Matrícula inicial e </a:t>
            </a:r>
            <a:endParaRPr b="0" lang="pt-B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ffffff"/>
                </a:solidFill>
                <a:latin typeface="Open Sans"/>
                <a:ea typeface="Open Sans"/>
              </a:rPr>
              <a:t>rematrícula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188" name="CustomShape 40"/>
          <p:cNvSpPr/>
          <p:nvPr/>
        </p:nvSpPr>
        <p:spPr>
          <a:xfrm flipH="1" flipV="1">
            <a:off x="2081520" y="4228200"/>
            <a:ext cx="394560" cy="78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7a7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41"/>
          <p:cNvSpPr/>
          <p:nvPr/>
        </p:nvSpPr>
        <p:spPr>
          <a:xfrm>
            <a:off x="2137320" y="5146200"/>
            <a:ext cx="182016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Open Sans"/>
                <a:ea typeface="Open Sans"/>
              </a:rPr>
              <a:t>On-line ou </a:t>
            </a: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Open Sans"/>
                <a:ea typeface="Open Sans"/>
              </a:rPr>
              <a:t>presencial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90" name="CustomShape 42"/>
          <p:cNvSpPr/>
          <p:nvPr/>
        </p:nvSpPr>
        <p:spPr>
          <a:xfrm flipH="1" flipV="1">
            <a:off x="4646880" y="4214160"/>
            <a:ext cx="379440" cy="799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cb41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43"/>
          <p:cNvSpPr/>
          <p:nvPr/>
        </p:nvSpPr>
        <p:spPr>
          <a:xfrm>
            <a:off x="4044240" y="5113080"/>
            <a:ext cx="251928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Open Sans"/>
                <a:ea typeface="Open Sans"/>
              </a:rPr>
              <a:t>On-line (até 01/11/19) e presencial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92" name="CustomShape 44"/>
          <p:cNvSpPr/>
          <p:nvPr/>
        </p:nvSpPr>
        <p:spPr>
          <a:xfrm>
            <a:off x="3290760" y="3784320"/>
            <a:ext cx="2730240" cy="51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ffffff"/>
                </a:solidFill>
                <a:latin typeface="Open Sans"/>
                <a:ea typeface="Open Sans"/>
              </a:rPr>
              <a:t>Matrícula inicial e </a:t>
            </a:r>
            <a:endParaRPr b="0" lang="pt-B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ffffff"/>
                </a:solidFill>
                <a:latin typeface="Open Sans"/>
                <a:ea typeface="Open Sans"/>
              </a:rPr>
              <a:t>continuidades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193" name="CustomShape 45"/>
          <p:cNvSpPr/>
          <p:nvPr/>
        </p:nvSpPr>
        <p:spPr>
          <a:xfrm>
            <a:off x="9935280" y="3834000"/>
            <a:ext cx="1726560" cy="380160"/>
          </a:xfrm>
          <a:prstGeom prst="chevron">
            <a:avLst>
              <a:gd name="adj" fmla="val 50000"/>
            </a:avLst>
          </a:prstGeom>
          <a:solidFill>
            <a:srgbClr val="c2c92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46"/>
          <p:cNvSpPr/>
          <p:nvPr/>
        </p:nvSpPr>
        <p:spPr>
          <a:xfrm>
            <a:off x="10703520" y="4214880"/>
            <a:ext cx="419760" cy="59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c2c92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47"/>
          <p:cNvSpPr/>
          <p:nvPr/>
        </p:nvSpPr>
        <p:spPr>
          <a:xfrm>
            <a:off x="10391400" y="4806360"/>
            <a:ext cx="1463760" cy="1463760"/>
          </a:xfrm>
          <a:prstGeom prst="ellipse">
            <a:avLst/>
          </a:prstGeom>
          <a:solidFill>
            <a:srgbClr val="c2c923">
              <a:alpha val="10000"/>
            </a:srgbClr>
          </a:solidFill>
          <a:ln w="38160">
            <a:solidFill>
              <a:srgbClr val="c2c92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48"/>
          <p:cNvSpPr/>
          <p:nvPr/>
        </p:nvSpPr>
        <p:spPr>
          <a:xfrm>
            <a:off x="9971280" y="2792520"/>
            <a:ext cx="1722240" cy="116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Open Sans"/>
                <a:ea typeface="Open Sans"/>
              </a:rPr>
              <a:t>Divulgação do resultado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Open Sans"/>
                <a:ea typeface="Open Sans"/>
              </a:rPr>
              <a:t>02/12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97" name="CustomShape 49"/>
          <p:cNvSpPr/>
          <p:nvPr/>
        </p:nvSpPr>
        <p:spPr>
          <a:xfrm>
            <a:off x="10744200" y="5113080"/>
            <a:ext cx="771480" cy="763200"/>
          </a:xfrm>
          <a:custGeom>
            <a:avLst/>
            <a:gdLst/>
            <a:ahLst/>
            <a:rect l="l" t="t" r="r" b="b"/>
            <a:pathLst>
              <a:path w="512" h="512">
                <a:moveTo>
                  <a:pt x="256" y="0"/>
                </a:move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lose/>
                <a:moveTo>
                  <a:pt x="479" y="248"/>
                </a:moveTo>
                <a:cubicBezTo>
                  <a:pt x="380" y="248"/>
                  <a:pt x="380" y="248"/>
                  <a:pt x="380" y="248"/>
                </a:cubicBezTo>
                <a:cubicBezTo>
                  <a:pt x="379" y="211"/>
                  <a:pt x="372" y="176"/>
                  <a:pt x="361" y="144"/>
                </a:cubicBezTo>
                <a:cubicBezTo>
                  <a:pt x="383" y="135"/>
                  <a:pt x="403" y="123"/>
                  <a:pt x="422" y="108"/>
                </a:cubicBezTo>
                <a:cubicBezTo>
                  <a:pt x="456" y="145"/>
                  <a:pt x="477" y="194"/>
                  <a:pt x="479" y="248"/>
                </a:cubicBezTo>
                <a:close/>
                <a:moveTo>
                  <a:pt x="247" y="479"/>
                </a:moveTo>
                <a:cubicBezTo>
                  <a:pt x="219" y="456"/>
                  <a:pt x="196" y="426"/>
                  <a:pt x="180" y="392"/>
                </a:cubicBezTo>
                <a:cubicBezTo>
                  <a:pt x="201" y="385"/>
                  <a:pt x="224" y="381"/>
                  <a:pt x="248" y="380"/>
                </a:cubicBezTo>
                <a:cubicBezTo>
                  <a:pt x="248" y="479"/>
                  <a:pt x="248" y="479"/>
                  <a:pt x="248" y="479"/>
                </a:cubicBezTo>
                <a:cubicBezTo>
                  <a:pt x="247" y="479"/>
                  <a:pt x="247" y="479"/>
                  <a:pt x="247" y="479"/>
                </a:cubicBezTo>
                <a:close/>
                <a:moveTo>
                  <a:pt x="265" y="34"/>
                </a:moveTo>
                <a:cubicBezTo>
                  <a:pt x="296" y="59"/>
                  <a:pt x="322" y="94"/>
                  <a:pt x="339" y="135"/>
                </a:cubicBezTo>
                <a:cubicBezTo>
                  <a:pt x="315" y="143"/>
                  <a:pt x="290" y="147"/>
                  <a:pt x="264" y="148"/>
                </a:cubicBezTo>
                <a:cubicBezTo>
                  <a:pt x="264" y="33"/>
                  <a:pt x="264" y="33"/>
                  <a:pt x="264" y="33"/>
                </a:cubicBezTo>
                <a:cubicBezTo>
                  <a:pt x="265" y="33"/>
                  <a:pt x="265" y="33"/>
                  <a:pt x="265" y="34"/>
                </a:cubicBezTo>
                <a:close/>
                <a:moveTo>
                  <a:pt x="293" y="36"/>
                </a:moveTo>
                <a:cubicBezTo>
                  <a:pt x="338" y="44"/>
                  <a:pt x="379" y="65"/>
                  <a:pt x="411" y="96"/>
                </a:cubicBezTo>
                <a:cubicBezTo>
                  <a:pt x="394" y="109"/>
                  <a:pt x="375" y="121"/>
                  <a:pt x="354" y="129"/>
                </a:cubicBezTo>
                <a:cubicBezTo>
                  <a:pt x="339" y="93"/>
                  <a:pt x="318" y="62"/>
                  <a:pt x="293" y="36"/>
                </a:cubicBezTo>
                <a:close/>
                <a:moveTo>
                  <a:pt x="248" y="33"/>
                </a:moveTo>
                <a:cubicBezTo>
                  <a:pt x="248" y="148"/>
                  <a:pt x="248" y="148"/>
                  <a:pt x="248" y="148"/>
                </a:cubicBezTo>
                <a:cubicBezTo>
                  <a:pt x="222" y="147"/>
                  <a:pt x="197" y="143"/>
                  <a:pt x="173" y="135"/>
                </a:cubicBezTo>
                <a:cubicBezTo>
                  <a:pt x="190" y="94"/>
                  <a:pt x="216" y="59"/>
                  <a:pt x="247" y="34"/>
                </a:cubicBezTo>
                <a:cubicBezTo>
                  <a:pt x="247" y="33"/>
                  <a:pt x="247" y="33"/>
                  <a:pt x="248" y="33"/>
                </a:cubicBezTo>
                <a:close/>
                <a:moveTo>
                  <a:pt x="158" y="129"/>
                </a:moveTo>
                <a:cubicBezTo>
                  <a:pt x="137" y="121"/>
                  <a:pt x="118" y="109"/>
                  <a:pt x="101" y="96"/>
                </a:cubicBezTo>
                <a:cubicBezTo>
                  <a:pt x="133" y="65"/>
                  <a:pt x="174" y="44"/>
                  <a:pt x="219" y="36"/>
                </a:cubicBezTo>
                <a:cubicBezTo>
                  <a:pt x="194" y="62"/>
                  <a:pt x="173" y="93"/>
                  <a:pt x="158" y="129"/>
                </a:cubicBezTo>
                <a:close/>
                <a:moveTo>
                  <a:pt x="167" y="150"/>
                </a:moveTo>
                <a:cubicBezTo>
                  <a:pt x="192" y="159"/>
                  <a:pt x="220" y="164"/>
                  <a:pt x="248" y="165"/>
                </a:cubicBezTo>
                <a:cubicBezTo>
                  <a:pt x="248" y="248"/>
                  <a:pt x="248" y="248"/>
                  <a:pt x="248" y="248"/>
                </a:cubicBezTo>
                <a:cubicBezTo>
                  <a:pt x="149" y="248"/>
                  <a:pt x="149" y="248"/>
                  <a:pt x="149" y="248"/>
                </a:cubicBezTo>
                <a:cubicBezTo>
                  <a:pt x="150" y="213"/>
                  <a:pt x="156" y="180"/>
                  <a:pt x="167" y="150"/>
                </a:cubicBezTo>
                <a:close/>
                <a:moveTo>
                  <a:pt x="248" y="264"/>
                </a:moveTo>
                <a:cubicBezTo>
                  <a:pt x="248" y="364"/>
                  <a:pt x="248" y="364"/>
                  <a:pt x="248" y="364"/>
                </a:cubicBezTo>
                <a:cubicBezTo>
                  <a:pt x="222" y="365"/>
                  <a:pt x="197" y="369"/>
                  <a:pt x="173" y="376"/>
                </a:cubicBezTo>
                <a:cubicBezTo>
                  <a:pt x="158" y="342"/>
                  <a:pt x="150" y="304"/>
                  <a:pt x="149" y="264"/>
                </a:cubicBezTo>
                <a:lnTo>
                  <a:pt x="248" y="264"/>
                </a:lnTo>
                <a:close/>
                <a:moveTo>
                  <a:pt x="219" y="476"/>
                </a:moveTo>
                <a:cubicBezTo>
                  <a:pt x="179" y="469"/>
                  <a:pt x="141" y="451"/>
                  <a:pt x="111" y="425"/>
                </a:cubicBezTo>
                <a:cubicBezTo>
                  <a:pt x="128" y="414"/>
                  <a:pt x="145" y="404"/>
                  <a:pt x="164" y="397"/>
                </a:cubicBezTo>
                <a:cubicBezTo>
                  <a:pt x="178" y="427"/>
                  <a:pt x="197" y="454"/>
                  <a:pt x="219" y="476"/>
                </a:cubicBezTo>
                <a:close/>
                <a:moveTo>
                  <a:pt x="264" y="479"/>
                </a:moveTo>
                <a:cubicBezTo>
                  <a:pt x="264" y="380"/>
                  <a:pt x="264" y="380"/>
                  <a:pt x="264" y="380"/>
                </a:cubicBezTo>
                <a:cubicBezTo>
                  <a:pt x="288" y="381"/>
                  <a:pt x="311" y="385"/>
                  <a:pt x="332" y="392"/>
                </a:cubicBezTo>
                <a:cubicBezTo>
                  <a:pt x="316" y="426"/>
                  <a:pt x="293" y="456"/>
                  <a:pt x="265" y="479"/>
                </a:cubicBezTo>
                <a:cubicBezTo>
                  <a:pt x="265" y="479"/>
                  <a:pt x="265" y="479"/>
                  <a:pt x="264" y="479"/>
                </a:cubicBezTo>
                <a:close/>
                <a:moveTo>
                  <a:pt x="348" y="397"/>
                </a:moveTo>
                <a:cubicBezTo>
                  <a:pt x="367" y="404"/>
                  <a:pt x="384" y="414"/>
                  <a:pt x="401" y="425"/>
                </a:cubicBezTo>
                <a:cubicBezTo>
                  <a:pt x="371" y="451"/>
                  <a:pt x="333" y="469"/>
                  <a:pt x="293" y="476"/>
                </a:cubicBezTo>
                <a:cubicBezTo>
                  <a:pt x="315" y="454"/>
                  <a:pt x="334" y="427"/>
                  <a:pt x="348" y="397"/>
                </a:cubicBezTo>
                <a:close/>
                <a:moveTo>
                  <a:pt x="339" y="376"/>
                </a:moveTo>
                <a:cubicBezTo>
                  <a:pt x="315" y="369"/>
                  <a:pt x="290" y="365"/>
                  <a:pt x="264" y="364"/>
                </a:cubicBezTo>
                <a:cubicBezTo>
                  <a:pt x="264" y="264"/>
                  <a:pt x="264" y="264"/>
                  <a:pt x="264" y="264"/>
                </a:cubicBezTo>
                <a:cubicBezTo>
                  <a:pt x="363" y="264"/>
                  <a:pt x="363" y="264"/>
                  <a:pt x="363" y="264"/>
                </a:cubicBezTo>
                <a:cubicBezTo>
                  <a:pt x="362" y="304"/>
                  <a:pt x="354" y="342"/>
                  <a:pt x="339" y="376"/>
                </a:cubicBezTo>
                <a:close/>
                <a:moveTo>
                  <a:pt x="264" y="248"/>
                </a:moveTo>
                <a:cubicBezTo>
                  <a:pt x="264" y="165"/>
                  <a:pt x="264" y="165"/>
                  <a:pt x="264" y="165"/>
                </a:cubicBezTo>
                <a:cubicBezTo>
                  <a:pt x="293" y="164"/>
                  <a:pt x="320" y="159"/>
                  <a:pt x="345" y="150"/>
                </a:cubicBezTo>
                <a:cubicBezTo>
                  <a:pt x="356" y="180"/>
                  <a:pt x="362" y="213"/>
                  <a:pt x="363" y="248"/>
                </a:cubicBezTo>
                <a:lnTo>
                  <a:pt x="264" y="248"/>
                </a:lnTo>
                <a:close/>
                <a:moveTo>
                  <a:pt x="90" y="108"/>
                </a:moveTo>
                <a:cubicBezTo>
                  <a:pt x="109" y="123"/>
                  <a:pt x="129" y="135"/>
                  <a:pt x="151" y="144"/>
                </a:cubicBezTo>
                <a:cubicBezTo>
                  <a:pt x="140" y="176"/>
                  <a:pt x="133" y="211"/>
                  <a:pt x="132" y="248"/>
                </a:cubicBezTo>
                <a:cubicBezTo>
                  <a:pt x="33" y="248"/>
                  <a:pt x="33" y="248"/>
                  <a:pt x="33" y="248"/>
                </a:cubicBezTo>
                <a:cubicBezTo>
                  <a:pt x="35" y="194"/>
                  <a:pt x="56" y="145"/>
                  <a:pt x="90" y="108"/>
                </a:cubicBezTo>
                <a:close/>
                <a:moveTo>
                  <a:pt x="33" y="264"/>
                </a:moveTo>
                <a:cubicBezTo>
                  <a:pt x="132" y="264"/>
                  <a:pt x="132" y="264"/>
                  <a:pt x="132" y="264"/>
                </a:cubicBezTo>
                <a:cubicBezTo>
                  <a:pt x="134" y="306"/>
                  <a:pt x="142" y="346"/>
                  <a:pt x="157" y="382"/>
                </a:cubicBezTo>
                <a:cubicBezTo>
                  <a:pt x="136" y="390"/>
                  <a:pt x="117" y="401"/>
                  <a:pt x="99" y="414"/>
                </a:cubicBezTo>
                <a:cubicBezTo>
                  <a:pt x="60" y="375"/>
                  <a:pt x="36" y="323"/>
                  <a:pt x="33" y="264"/>
                </a:cubicBezTo>
                <a:close/>
                <a:moveTo>
                  <a:pt x="413" y="414"/>
                </a:moveTo>
                <a:cubicBezTo>
                  <a:pt x="395" y="401"/>
                  <a:pt x="376" y="390"/>
                  <a:pt x="355" y="382"/>
                </a:cubicBezTo>
                <a:cubicBezTo>
                  <a:pt x="370" y="346"/>
                  <a:pt x="378" y="306"/>
                  <a:pt x="380" y="264"/>
                </a:cubicBezTo>
                <a:cubicBezTo>
                  <a:pt x="479" y="264"/>
                  <a:pt x="479" y="264"/>
                  <a:pt x="479" y="264"/>
                </a:cubicBezTo>
                <a:cubicBezTo>
                  <a:pt x="476" y="323"/>
                  <a:pt x="452" y="375"/>
                  <a:pt x="413" y="41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8" name="Imagem 19" descr=""/>
          <p:cNvPicPr/>
          <p:nvPr/>
        </p:nvPicPr>
        <p:blipFill>
          <a:blip r:embed="rId1"/>
          <a:stretch/>
        </p:blipFill>
        <p:spPr>
          <a:xfrm>
            <a:off x="10744200" y="180000"/>
            <a:ext cx="1076760" cy="61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7" name="Imagem 3" descr=""/>
          <p:cNvPicPr/>
          <p:nvPr/>
        </p:nvPicPr>
        <p:blipFill>
          <a:blip r:embed="rId1"/>
          <a:srcRect l="0" t="5928" r="0" b="4073"/>
          <a:stretch/>
        </p:blipFill>
        <p:spPr>
          <a:xfrm>
            <a:off x="0" y="406440"/>
            <a:ext cx="12191400" cy="6171480"/>
          </a:xfrm>
          <a:prstGeom prst="rect">
            <a:avLst/>
          </a:prstGeom>
          <a:ln>
            <a:noFill/>
          </a:ln>
        </p:spPr>
      </p:pic>
      <p:grpSp>
        <p:nvGrpSpPr>
          <p:cNvPr id="88" name="Group 2"/>
          <p:cNvGrpSpPr/>
          <p:nvPr/>
        </p:nvGrpSpPr>
        <p:grpSpPr>
          <a:xfrm>
            <a:off x="10126440" y="5959080"/>
            <a:ext cx="684720" cy="516600"/>
            <a:chOff x="10126440" y="5959080"/>
            <a:chExt cx="684720" cy="516600"/>
          </a:xfrm>
        </p:grpSpPr>
        <p:sp>
          <p:nvSpPr>
            <p:cNvPr id="89" name="CustomShape 3"/>
            <p:cNvSpPr/>
            <p:nvPr/>
          </p:nvSpPr>
          <p:spPr>
            <a:xfrm>
              <a:off x="10211760" y="6028200"/>
              <a:ext cx="510480" cy="275040"/>
            </a:xfrm>
            <a:custGeom>
              <a:avLst/>
              <a:gdLst/>
              <a:ahLst/>
              <a:rect l="l" t="t" r="r" b="b"/>
              <a:pathLst>
                <a:path w="175" h="117">
                  <a:moveTo>
                    <a:pt x="16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3" y="117"/>
                    <a:pt x="7" y="117"/>
                  </a:cubicBezTo>
                  <a:cubicBezTo>
                    <a:pt x="168" y="117"/>
                    <a:pt x="168" y="117"/>
                    <a:pt x="168" y="117"/>
                  </a:cubicBezTo>
                  <a:cubicBezTo>
                    <a:pt x="172" y="117"/>
                    <a:pt x="175" y="114"/>
                    <a:pt x="175" y="110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5" y="3"/>
                    <a:pt x="172" y="0"/>
                    <a:pt x="168" y="0"/>
                  </a:cubicBezTo>
                  <a:close/>
                  <a:moveTo>
                    <a:pt x="168" y="110"/>
                  </a:moveTo>
                  <a:cubicBezTo>
                    <a:pt x="7" y="110"/>
                    <a:pt x="7" y="110"/>
                    <a:pt x="7" y="1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1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4"/>
            <p:cNvSpPr/>
            <p:nvPr/>
          </p:nvSpPr>
          <p:spPr>
            <a:xfrm>
              <a:off x="10126440" y="5959080"/>
              <a:ext cx="684720" cy="516600"/>
            </a:xfrm>
            <a:custGeom>
              <a:avLst/>
              <a:gdLst/>
              <a:ahLst/>
              <a:rect l="l" t="t" r="r" b="b"/>
              <a:pathLst>
                <a:path w="234" h="219">
                  <a:moveTo>
                    <a:pt x="21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0"/>
                    <a:pt x="10" y="190"/>
                    <a:pt x="22" y="19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49" y="205"/>
                    <a:pt x="49" y="205"/>
                    <a:pt x="49" y="205"/>
                  </a:cubicBezTo>
                  <a:cubicBezTo>
                    <a:pt x="46" y="206"/>
                    <a:pt x="44" y="208"/>
                    <a:pt x="44" y="212"/>
                  </a:cubicBezTo>
                  <a:cubicBezTo>
                    <a:pt x="44" y="216"/>
                    <a:pt x="47" y="219"/>
                    <a:pt x="51" y="219"/>
                  </a:cubicBezTo>
                  <a:cubicBezTo>
                    <a:pt x="182" y="219"/>
                    <a:pt x="182" y="219"/>
                    <a:pt x="182" y="219"/>
                  </a:cubicBezTo>
                  <a:cubicBezTo>
                    <a:pt x="186" y="219"/>
                    <a:pt x="190" y="216"/>
                    <a:pt x="190" y="212"/>
                  </a:cubicBezTo>
                  <a:cubicBezTo>
                    <a:pt x="190" y="208"/>
                    <a:pt x="187" y="206"/>
                    <a:pt x="184" y="205"/>
                  </a:cubicBezTo>
                  <a:cubicBezTo>
                    <a:pt x="139" y="199"/>
                    <a:pt x="139" y="199"/>
                    <a:pt x="139" y="199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212" y="190"/>
                    <a:pt x="212" y="190"/>
                    <a:pt x="212" y="190"/>
                  </a:cubicBezTo>
                  <a:cubicBezTo>
                    <a:pt x="224" y="190"/>
                    <a:pt x="234" y="180"/>
                    <a:pt x="234" y="168"/>
                  </a:cubicBezTo>
                  <a:cubicBezTo>
                    <a:pt x="234" y="22"/>
                    <a:pt x="234" y="22"/>
                    <a:pt x="234" y="22"/>
                  </a:cubicBezTo>
                  <a:cubicBezTo>
                    <a:pt x="234" y="10"/>
                    <a:pt x="224" y="0"/>
                    <a:pt x="212" y="0"/>
                  </a:cubicBezTo>
                  <a:close/>
                  <a:moveTo>
                    <a:pt x="219" y="168"/>
                  </a:moveTo>
                  <a:cubicBezTo>
                    <a:pt x="219" y="172"/>
                    <a:pt x="216" y="175"/>
                    <a:pt x="212" y="175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18" y="175"/>
                    <a:pt x="14" y="172"/>
                    <a:pt x="14" y="168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8"/>
                    <a:pt x="18" y="15"/>
                    <a:pt x="22" y="15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6" y="15"/>
                    <a:pt x="219" y="18"/>
                    <a:pt x="219" y="22"/>
                  </a:cubicBezTo>
                  <a:lnTo>
                    <a:pt x="219" y="16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1" name="CustomShape 5"/>
          <p:cNvSpPr/>
          <p:nvPr/>
        </p:nvSpPr>
        <p:spPr>
          <a:xfrm>
            <a:off x="9030240" y="6077160"/>
            <a:ext cx="1136160" cy="34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050" spc="-1" strike="noStrike">
                <a:solidFill>
                  <a:srgbClr val="000000"/>
                </a:solidFill>
                <a:latin typeface="Open Sans"/>
                <a:ea typeface="Open Sans"/>
              </a:rPr>
              <a:t>Matrículas Online</a:t>
            </a:r>
            <a:endParaRPr b="0" lang="pt-BR" sz="1050" spc="-1" strike="noStrike">
              <a:latin typeface="Arial"/>
            </a:endParaRPr>
          </a:p>
        </p:txBody>
      </p:sp>
      <p:pic>
        <p:nvPicPr>
          <p:cNvPr id="92" name="Imagem 8" descr=""/>
          <p:cNvPicPr/>
          <p:nvPr/>
        </p:nvPicPr>
        <p:blipFill>
          <a:blip r:embed="rId2"/>
          <a:stretch/>
        </p:blipFill>
        <p:spPr>
          <a:xfrm>
            <a:off x="10899360" y="5871600"/>
            <a:ext cx="1076760" cy="61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5" name="Imagem 3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grpSp>
        <p:nvGrpSpPr>
          <p:cNvPr id="96" name="Group 3"/>
          <p:cNvGrpSpPr/>
          <p:nvPr/>
        </p:nvGrpSpPr>
        <p:grpSpPr>
          <a:xfrm>
            <a:off x="10126440" y="5959080"/>
            <a:ext cx="684720" cy="516600"/>
            <a:chOff x="10126440" y="5959080"/>
            <a:chExt cx="684720" cy="516600"/>
          </a:xfrm>
        </p:grpSpPr>
        <p:sp>
          <p:nvSpPr>
            <p:cNvPr id="97" name="CustomShape 4"/>
            <p:cNvSpPr/>
            <p:nvPr/>
          </p:nvSpPr>
          <p:spPr>
            <a:xfrm>
              <a:off x="10211760" y="6028200"/>
              <a:ext cx="510480" cy="275040"/>
            </a:xfrm>
            <a:custGeom>
              <a:avLst/>
              <a:gdLst/>
              <a:ahLst/>
              <a:rect l="l" t="t" r="r" b="b"/>
              <a:pathLst>
                <a:path w="175" h="117">
                  <a:moveTo>
                    <a:pt x="16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3" y="117"/>
                    <a:pt x="7" y="117"/>
                  </a:cubicBezTo>
                  <a:cubicBezTo>
                    <a:pt x="168" y="117"/>
                    <a:pt x="168" y="117"/>
                    <a:pt x="168" y="117"/>
                  </a:cubicBezTo>
                  <a:cubicBezTo>
                    <a:pt x="172" y="117"/>
                    <a:pt x="175" y="114"/>
                    <a:pt x="175" y="110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5" y="3"/>
                    <a:pt x="172" y="0"/>
                    <a:pt x="168" y="0"/>
                  </a:cubicBezTo>
                  <a:close/>
                  <a:moveTo>
                    <a:pt x="168" y="110"/>
                  </a:moveTo>
                  <a:cubicBezTo>
                    <a:pt x="7" y="110"/>
                    <a:pt x="7" y="110"/>
                    <a:pt x="7" y="1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1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" name="CustomShape 5"/>
            <p:cNvSpPr/>
            <p:nvPr/>
          </p:nvSpPr>
          <p:spPr>
            <a:xfrm>
              <a:off x="10126440" y="5959080"/>
              <a:ext cx="684720" cy="516600"/>
            </a:xfrm>
            <a:custGeom>
              <a:avLst/>
              <a:gdLst/>
              <a:ahLst/>
              <a:rect l="l" t="t" r="r" b="b"/>
              <a:pathLst>
                <a:path w="234" h="219">
                  <a:moveTo>
                    <a:pt x="21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0"/>
                    <a:pt x="10" y="190"/>
                    <a:pt x="22" y="19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49" y="205"/>
                    <a:pt x="49" y="205"/>
                    <a:pt x="49" y="205"/>
                  </a:cubicBezTo>
                  <a:cubicBezTo>
                    <a:pt x="46" y="206"/>
                    <a:pt x="44" y="208"/>
                    <a:pt x="44" y="212"/>
                  </a:cubicBezTo>
                  <a:cubicBezTo>
                    <a:pt x="44" y="216"/>
                    <a:pt x="47" y="219"/>
                    <a:pt x="51" y="219"/>
                  </a:cubicBezTo>
                  <a:cubicBezTo>
                    <a:pt x="182" y="219"/>
                    <a:pt x="182" y="219"/>
                    <a:pt x="182" y="219"/>
                  </a:cubicBezTo>
                  <a:cubicBezTo>
                    <a:pt x="186" y="219"/>
                    <a:pt x="190" y="216"/>
                    <a:pt x="190" y="212"/>
                  </a:cubicBezTo>
                  <a:cubicBezTo>
                    <a:pt x="190" y="208"/>
                    <a:pt x="187" y="206"/>
                    <a:pt x="184" y="205"/>
                  </a:cubicBezTo>
                  <a:cubicBezTo>
                    <a:pt x="139" y="199"/>
                    <a:pt x="139" y="199"/>
                    <a:pt x="139" y="199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212" y="190"/>
                    <a:pt x="212" y="190"/>
                    <a:pt x="212" y="190"/>
                  </a:cubicBezTo>
                  <a:cubicBezTo>
                    <a:pt x="224" y="190"/>
                    <a:pt x="234" y="180"/>
                    <a:pt x="234" y="168"/>
                  </a:cubicBezTo>
                  <a:cubicBezTo>
                    <a:pt x="234" y="22"/>
                    <a:pt x="234" y="22"/>
                    <a:pt x="234" y="22"/>
                  </a:cubicBezTo>
                  <a:cubicBezTo>
                    <a:pt x="234" y="10"/>
                    <a:pt x="224" y="0"/>
                    <a:pt x="212" y="0"/>
                  </a:cubicBezTo>
                  <a:close/>
                  <a:moveTo>
                    <a:pt x="219" y="168"/>
                  </a:moveTo>
                  <a:cubicBezTo>
                    <a:pt x="219" y="172"/>
                    <a:pt x="216" y="175"/>
                    <a:pt x="212" y="175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18" y="175"/>
                    <a:pt x="14" y="172"/>
                    <a:pt x="14" y="168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8"/>
                    <a:pt x="18" y="15"/>
                    <a:pt x="22" y="15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6" y="15"/>
                    <a:pt x="219" y="18"/>
                    <a:pt x="219" y="22"/>
                  </a:cubicBezTo>
                  <a:lnTo>
                    <a:pt x="219" y="16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9" name="CustomShape 6"/>
          <p:cNvSpPr/>
          <p:nvPr/>
        </p:nvSpPr>
        <p:spPr>
          <a:xfrm>
            <a:off x="9030240" y="6077160"/>
            <a:ext cx="1136160" cy="34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050" spc="-1" strike="noStrike">
                <a:solidFill>
                  <a:srgbClr val="000000"/>
                </a:solidFill>
                <a:latin typeface="Open Sans"/>
                <a:ea typeface="Open Sans"/>
              </a:rPr>
              <a:t>Matrículas Online</a:t>
            </a:r>
            <a:endParaRPr b="0" lang="pt-BR" sz="1050" spc="-1" strike="noStrike">
              <a:latin typeface="Arial"/>
            </a:endParaRPr>
          </a:p>
        </p:txBody>
      </p:sp>
      <p:pic>
        <p:nvPicPr>
          <p:cNvPr id="100" name="Imagem 13" descr=""/>
          <p:cNvPicPr/>
          <p:nvPr/>
        </p:nvPicPr>
        <p:blipFill>
          <a:blip r:embed="rId2"/>
          <a:stretch/>
        </p:blipFill>
        <p:spPr>
          <a:xfrm>
            <a:off x="10899360" y="5871600"/>
            <a:ext cx="1076760" cy="61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3" name="Imagem 3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grpSp>
        <p:nvGrpSpPr>
          <p:cNvPr id="104" name="Group 3"/>
          <p:cNvGrpSpPr/>
          <p:nvPr/>
        </p:nvGrpSpPr>
        <p:grpSpPr>
          <a:xfrm>
            <a:off x="10126440" y="5959080"/>
            <a:ext cx="684720" cy="516600"/>
            <a:chOff x="10126440" y="5959080"/>
            <a:chExt cx="684720" cy="516600"/>
          </a:xfrm>
        </p:grpSpPr>
        <p:sp>
          <p:nvSpPr>
            <p:cNvPr id="105" name="CustomShape 4"/>
            <p:cNvSpPr/>
            <p:nvPr/>
          </p:nvSpPr>
          <p:spPr>
            <a:xfrm>
              <a:off x="10211760" y="6028200"/>
              <a:ext cx="510480" cy="275040"/>
            </a:xfrm>
            <a:custGeom>
              <a:avLst/>
              <a:gdLst/>
              <a:ahLst/>
              <a:rect l="l" t="t" r="r" b="b"/>
              <a:pathLst>
                <a:path w="175" h="117">
                  <a:moveTo>
                    <a:pt x="16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3" y="117"/>
                    <a:pt x="7" y="117"/>
                  </a:cubicBezTo>
                  <a:cubicBezTo>
                    <a:pt x="168" y="117"/>
                    <a:pt x="168" y="117"/>
                    <a:pt x="168" y="117"/>
                  </a:cubicBezTo>
                  <a:cubicBezTo>
                    <a:pt x="172" y="117"/>
                    <a:pt x="175" y="114"/>
                    <a:pt x="175" y="110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5" y="3"/>
                    <a:pt x="172" y="0"/>
                    <a:pt x="168" y="0"/>
                  </a:cubicBezTo>
                  <a:close/>
                  <a:moveTo>
                    <a:pt x="168" y="110"/>
                  </a:moveTo>
                  <a:cubicBezTo>
                    <a:pt x="7" y="110"/>
                    <a:pt x="7" y="110"/>
                    <a:pt x="7" y="1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1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" name="CustomShape 5"/>
            <p:cNvSpPr/>
            <p:nvPr/>
          </p:nvSpPr>
          <p:spPr>
            <a:xfrm>
              <a:off x="10126440" y="5959080"/>
              <a:ext cx="684720" cy="516600"/>
            </a:xfrm>
            <a:custGeom>
              <a:avLst/>
              <a:gdLst/>
              <a:ahLst/>
              <a:rect l="l" t="t" r="r" b="b"/>
              <a:pathLst>
                <a:path w="234" h="219">
                  <a:moveTo>
                    <a:pt x="21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0"/>
                    <a:pt x="10" y="190"/>
                    <a:pt x="22" y="19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49" y="205"/>
                    <a:pt x="49" y="205"/>
                    <a:pt x="49" y="205"/>
                  </a:cubicBezTo>
                  <a:cubicBezTo>
                    <a:pt x="46" y="206"/>
                    <a:pt x="44" y="208"/>
                    <a:pt x="44" y="212"/>
                  </a:cubicBezTo>
                  <a:cubicBezTo>
                    <a:pt x="44" y="216"/>
                    <a:pt x="47" y="219"/>
                    <a:pt x="51" y="219"/>
                  </a:cubicBezTo>
                  <a:cubicBezTo>
                    <a:pt x="182" y="219"/>
                    <a:pt x="182" y="219"/>
                    <a:pt x="182" y="219"/>
                  </a:cubicBezTo>
                  <a:cubicBezTo>
                    <a:pt x="186" y="219"/>
                    <a:pt x="190" y="216"/>
                    <a:pt x="190" y="212"/>
                  </a:cubicBezTo>
                  <a:cubicBezTo>
                    <a:pt x="190" y="208"/>
                    <a:pt x="187" y="206"/>
                    <a:pt x="184" y="205"/>
                  </a:cubicBezTo>
                  <a:cubicBezTo>
                    <a:pt x="139" y="199"/>
                    <a:pt x="139" y="199"/>
                    <a:pt x="139" y="199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212" y="190"/>
                    <a:pt x="212" y="190"/>
                    <a:pt x="212" y="190"/>
                  </a:cubicBezTo>
                  <a:cubicBezTo>
                    <a:pt x="224" y="190"/>
                    <a:pt x="234" y="180"/>
                    <a:pt x="234" y="168"/>
                  </a:cubicBezTo>
                  <a:cubicBezTo>
                    <a:pt x="234" y="22"/>
                    <a:pt x="234" y="22"/>
                    <a:pt x="234" y="22"/>
                  </a:cubicBezTo>
                  <a:cubicBezTo>
                    <a:pt x="234" y="10"/>
                    <a:pt x="224" y="0"/>
                    <a:pt x="212" y="0"/>
                  </a:cubicBezTo>
                  <a:close/>
                  <a:moveTo>
                    <a:pt x="219" y="168"/>
                  </a:moveTo>
                  <a:cubicBezTo>
                    <a:pt x="219" y="172"/>
                    <a:pt x="216" y="175"/>
                    <a:pt x="212" y="175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18" y="175"/>
                    <a:pt x="14" y="172"/>
                    <a:pt x="14" y="168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8"/>
                    <a:pt x="18" y="15"/>
                    <a:pt x="22" y="15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6" y="15"/>
                    <a:pt x="219" y="18"/>
                    <a:pt x="219" y="22"/>
                  </a:cubicBezTo>
                  <a:lnTo>
                    <a:pt x="219" y="16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7" name="CustomShape 6"/>
          <p:cNvSpPr/>
          <p:nvPr/>
        </p:nvSpPr>
        <p:spPr>
          <a:xfrm>
            <a:off x="9030240" y="6077160"/>
            <a:ext cx="1136160" cy="34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050" spc="-1" strike="noStrike">
                <a:solidFill>
                  <a:srgbClr val="000000"/>
                </a:solidFill>
                <a:latin typeface="Open Sans"/>
                <a:ea typeface="Open Sans"/>
              </a:rPr>
              <a:t>Matrículas Online</a:t>
            </a:r>
            <a:endParaRPr b="0" lang="pt-BR" sz="1050" spc="-1" strike="noStrike">
              <a:latin typeface="Arial"/>
            </a:endParaRPr>
          </a:p>
        </p:txBody>
      </p:sp>
      <p:pic>
        <p:nvPicPr>
          <p:cNvPr id="108" name="Imagem 8" descr=""/>
          <p:cNvPicPr/>
          <p:nvPr/>
        </p:nvPicPr>
        <p:blipFill>
          <a:blip r:embed="rId2"/>
          <a:stretch/>
        </p:blipFill>
        <p:spPr>
          <a:xfrm>
            <a:off x="10899360" y="5871600"/>
            <a:ext cx="1076760" cy="61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1" name="Imagem 3" descr=""/>
          <p:cNvPicPr/>
          <p:nvPr/>
        </p:nvPicPr>
        <p:blipFill>
          <a:blip r:embed="rId1"/>
          <a:stretch/>
        </p:blipFill>
        <p:spPr>
          <a:xfrm>
            <a:off x="330120" y="185760"/>
            <a:ext cx="11860920" cy="6671520"/>
          </a:xfrm>
          <a:prstGeom prst="rect">
            <a:avLst/>
          </a:prstGeom>
          <a:ln>
            <a:noFill/>
          </a:ln>
        </p:spPr>
      </p:pic>
      <p:grpSp>
        <p:nvGrpSpPr>
          <p:cNvPr id="112" name="Group 3"/>
          <p:cNvGrpSpPr/>
          <p:nvPr/>
        </p:nvGrpSpPr>
        <p:grpSpPr>
          <a:xfrm>
            <a:off x="10126440" y="5959080"/>
            <a:ext cx="684720" cy="516600"/>
            <a:chOff x="10126440" y="5959080"/>
            <a:chExt cx="684720" cy="516600"/>
          </a:xfrm>
        </p:grpSpPr>
        <p:sp>
          <p:nvSpPr>
            <p:cNvPr id="113" name="CustomShape 4"/>
            <p:cNvSpPr/>
            <p:nvPr/>
          </p:nvSpPr>
          <p:spPr>
            <a:xfrm>
              <a:off x="10211760" y="6028200"/>
              <a:ext cx="510480" cy="275040"/>
            </a:xfrm>
            <a:custGeom>
              <a:avLst/>
              <a:gdLst/>
              <a:ahLst/>
              <a:rect l="l" t="t" r="r" b="b"/>
              <a:pathLst>
                <a:path w="175" h="117">
                  <a:moveTo>
                    <a:pt x="16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3" y="117"/>
                    <a:pt x="7" y="117"/>
                  </a:cubicBezTo>
                  <a:cubicBezTo>
                    <a:pt x="168" y="117"/>
                    <a:pt x="168" y="117"/>
                    <a:pt x="168" y="117"/>
                  </a:cubicBezTo>
                  <a:cubicBezTo>
                    <a:pt x="172" y="117"/>
                    <a:pt x="175" y="114"/>
                    <a:pt x="175" y="110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5" y="3"/>
                    <a:pt x="172" y="0"/>
                    <a:pt x="168" y="0"/>
                  </a:cubicBezTo>
                  <a:close/>
                  <a:moveTo>
                    <a:pt x="168" y="110"/>
                  </a:moveTo>
                  <a:cubicBezTo>
                    <a:pt x="7" y="110"/>
                    <a:pt x="7" y="110"/>
                    <a:pt x="7" y="1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1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" name="CustomShape 5"/>
            <p:cNvSpPr/>
            <p:nvPr/>
          </p:nvSpPr>
          <p:spPr>
            <a:xfrm>
              <a:off x="10126440" y="5959080"/>
              <a:ext cx="684720" cy="516600"/>
            </a:xfrm>
            <a:custGeom>
              <a:avLst/>
              <a:gdLst/>
              <a:ahLst/>
              <a:rect l="l" t="t" r="r" b="b"/>
              <a:pathLst>
                <a:path w="234" h="219">
                  <a:moveTo>
                    <a:pt x="21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0"/>
                    <a:pt x="10" y="190"/>
                    <a:pt x="22" y="19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49" y="205"/>
                    <a:pt x="49" y="205"/>
                    <a:pt x="49" y="205"/>
                  </a:cubicBezTo>
                  <a:cubicBezTo>
                    <a:pt x="46" y="206"/>
                    <a:pt x="44" y="208"/>
                    <a:pt x="44" y="212"/>
                  </a:cubicBezTo>
                  <a:cubicBezTo>
                    <a:pt x="44" y="216"/>
                    <a:pt x="47" y="219"/>
                    <a:pt x="51" y="219"/>
                  </a:cubicBezTo>
                  <a:cubicBezTo>
                    <a:pt x="182" y="219"/>
                    <a:pt x="182" y="219"/>
                    <a:pt x="182" y="219"/>
                  </a:cubicBezTo>
                  <a:cubicBezTo>
                    <a:pt x="186" y="219"/>
                    <a:pt x="190" y="216"/>
                    <a:pt x="190" y="212"/>
                  </a:cubicBezTo>
                  <a:cubicBezTo>
                    <a:pt x="190" y="208"/>
                    <a:pt x="187" y="206"/>
                    <a:pt x="184" y="205"/>
                  </a:cubicBezTo>
                  <a:cubicBezTo>
                    <a:pt x="139" y="199"/>
                    <a:pt x="139" y="199"/>
                    <a:pt x="139" y="199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212" y="190"/>
                    <a:pt x="212" y="190"/>
                    <a:pt x="212" y="190"/>
                  </a:cubicBezTo>
                  <a:cubicBezTo>
                    <a:pt x="224" y="190"/>
                    <a:pt x="234" y="180"/>
                    <a:pt x="234" y="168"/>
                  </a:cubicBezTo>
                  <a:cubicBezTo>
                    <a:pt x="234" y="22"/>
                    <a:pt x="234" y="22"/>
                    <a:pt x="234" y="22"/>
                  </a:cubicBezTo>
                  <a:cubicBezTo>
                    <a:pt x="234" y="10"/>
                    <a:pt x="224" y="0"/>
                    <a:pt x="212" y="0"/>
                  </a:cubicBezTo>
                  <a:close/>
                  <a:moveTo>
                    <a:pt x="219" y="168"/>
                  </a:moveTo>
                  <a:cubicBezTo>
                    <a:pt x="219" y="172"/>
                    <a:pt x="216" y="175"/>
                    <a:pt x="212" y="175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18" y="175"/>
                    <a:pt x="14" y="172"/>
                    <a:pt x="14" y="168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8"/>
                    <a:pt x="18" y="15"/>
                    <a:pt x="22" y="15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6" y="15"/>
                    <a:pt x="219" y="18"/>
                    <a:pt x="219" y="22"/>
                  </a:cubicBezTo>
                  <a:lnTo>
                    <a:pt x="219" y="16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5" name="CustomShape 6"/>
          <p:cNvSpPr/>
          <p:nvPr/>
        </p:nvSpPr>
        <p:spPr>
          <a:xfrm>
            <a:off x="9030240" y="6077160"/>
            <a:ext cx="1136160" cy="34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050" spc="-1" strike="noStrike">
                <a:solidFill>
                  <a:srgbClr val="000000"/>
                </a:solidFill>
                <a:latin typeface="Open Sans"/>
                <a:ea typeface="Open Sans"/>
              </a:rPr>
              <a:t>Matrículas Online</a:t>
            </a:r>
            <a:endParaRPr b="0" lang="pt-BR" sz="1050" spc="-1" strike="noStrike">
              <a:latin typeface="Arial"/>
            </a:endParaRPr>
          </a:p>
        </p:txBody>
      </p:sp>
      <p:pic>
        <p:nvPicPr>
          <p:cNvPr id="116" name="Imagem 8" descr=""/>
          <p:cNvPicPr/>
          <p:nvPr/>
        </p:nvPicPr>
        <p:blipFill>
          <a:blip r:embed="rId2"/>
          <a:stretch/>
        </p:blipFill>
        <p:spPr>
          <a:xfrm>
            <a:off x="10899360" y="5871600"/>
            <a:ext cx="1076760" cy="61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9" name="Imagem 3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grpSp>
        <p:nvGrpSpPr>
          <p:cNvPr id="120" name="Group 3"/>
          <p:cNvGrpSpPr/>
          <p:nvPr/>
        </p:nvGrpSpPr>
        <p:grpSpPr>
          <a:xfrm>
            <a:off x="411480" y="5100840"/>
            <a:ext cx="684720" cy="516600"/>
            <a:chOff x="411480" y="5100840"/>
            <a:chExt cx="684720" cy="516600"/>
          </a:xfrm>
        </p:grpSpPr>
        <p:sp>
          <p:nvSpPr>
            <p:cNvPr id="121" name="CustomShape 4"/>
            <p:cNvSpPr/>
            <p:nvPr/>
          </p:nvSpPr>
          <p:spPr>
            <a:xfrm>
              <a:off x="496440" y="5169600"/>
              <a:ext cx="510480" cy="275040"/>
            </a:xfrm>
            <a:custGeom>
              <a:avLst/>
              <a:gdLst/>
              <a:ahLst/>
              <a:rect l="l" t="t" r="r" b="b"/>
              <a:pathLst>
                <a:path w="175" h="117">
                  <a:moveTo>
                    <a:pt x="16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3" y="117"/>
                    <a:pt x="7" y="117"/>
                  </a:cubicBezTo>
                  <a:cubicBezTo>
                    <a:pt x="168" y="117"/>
                    <a:pt x="168" y="117"/>
                    <a:pt x="168" y="117"/>
                  </a:cubicBezTo>
                  <a:cubicBezTo>
                    <a:pt x="172" y="117"/>
                    <a:pt x="175" y="114"/>
                    <a:pt x="175" y="110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5" y="3"/>
                    <a:pt x="172" y="0"/>
                    <a:pt x="168" y="0"/>
                  </a:cubicBezTo>
                  <a:close/>
                  <a:moveTo>
                    <a:pt x="168" y="110"/>
                  </a:moveTo>
                  <a:cubicBezTo>
                    <a:pt x="7" y="110"/>
                    <a:pt x="7" y="110"/>
                    <a:pt x="7" y="1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1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" name="CustomShape 5"/>
            <p:cNvSpPr/>
            <p:nvPr/>
          </p:nvSpPr>
          <p:spPr>
            <a:xfrm>
              <a:off x="411480" y="5100840"/>
              <a:ext cx="684720" cy="516600"/>
            </a:xfrm>
            <a:custGeom>
              <a:avLst/>
              <a:gdLst/>
              <a:ahLst/>
              <a:rect l="l" t="t" r="r" b="b"/>
              <a:pathLst>
                <a:path w="234" h="219">
                  <a:moveTo>
                    <a:pt x="21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0"/>
                    <a:pt x="10" y="190"/>
                    <a:pt x="22" y="19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49" y="205"/>
                    <a:pt x="49" y="205"/>
                    <a:pt x="49" y="205"/>
                  </a:cubicBezTo>
                  <a:cubicBezTo>
                    <a:pt x="46" y="206"/>
                    <a:pt x="44" y="208"/>
                    <a:pt x="44" y="212"/>
                  </a:cubicBezTo>
                  <a:cubicBezTo>
                    <a:pt x="44" y="216"/>
                    <a:pt x="47" y="219"/>
                    <a:pt x="51" y="219"/>
                  </a:cubicBezTo>
                  <a:cubicBezTo>
                    <a:pt x="182" y="219"/>
                    <a:pt x="182" y="219"/>
                    <a:pt x="182" y="219"/>
                  </a:cubicBezTo>
                  <a:cubicBezTo>
                    <a:pt x="186" y="219"/>
                    <a:pt x="190" y="216"/>
                    <a:pt x="190" y="212"/>
                  </a:cubicBezTo>
                  <a:cubicBezTo>
                    <a:pt x="190" y="208"/>
                    <a:pt x="187" y="206"/>
                    <a:pt x="184" y="205"/>
                  </a:cubicBezTo>
                  <a:cubicBezTo>
                    <a:pt x="139" y="199"/>
                    <a:pt x="139" y="199"/>
                    <a:pt x="139" y="199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212" y="190"/>
                    <a:pt x="212" y="190"/>
                    <a:pt x="212" y="190"/>
                  </a:cubicBezTo>
                  <a:cubicBezTo>
                    <a:pt x="224" y="190"/>
                    <a:pt x="234" y="180"/>
                    <a:pt x="234" y="168"/>
                  </a:cubicBezTo>
                  <a:cubicBezTo>
                    <a:pt x="234" y="22"/>
                    <a:pt x="234" y="22"/>
                    <a:pt x="234" y="22"/>
                  </a:cubicBezTo>
                  <a:cubicBezTo>
                    <a:pt x="234" y="10"/>
                    <a:pt x="224" y="0"/>
                    <a:pt x="212" y="0"/>
                  </a:cubicBezTo>
                  <a:close/>
                  <a:moveTo>
                    <a:pt x="219" y="168"/>
                  </a:moveTo>
                  <a:cubicBezTo>
                    <a:pt x="219" y="172"/>
                    <a:pt x="216" y="175"/>
                    <a:pt x="212" y="175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18" y="175"/>
                    <a:pt x="14" y="172"/>
                    <a:pt x="14" y="168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8"/>
                    <a:pt x="18" y="15"/>
                    <a:pt x="22" y="15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6" y="15"/>
                    <a:pt x="219" y="18"/>
                    <a:pt x="219" y="22"/>
                  </a:cubicBezTo>
                  <a:lnTo>
                    <a:pt x="219" y="16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3" name="CustomShape 6"/>
          <p:cNvSpPr/>
          <p:nvPr/>
        </p:nvSpPr>
        <p:spPr>
          <a:xfrm>
            <a:off x="215280" y="4583520"/>
            <a:ext cx="1136160" cy="34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050" spc="-1" strike="noStrike">
                <a:solidFill>
                  <a:srgbClr val="000000"/>
                </a:solidFill>
                <a:latin typeface="Open Sans"/>
                <a:ea typeface="Open Sans"/>
              </a:rPr>
              <a:t>Matrículas Online</a:t>
            </a:r>
            <a:endParaRPr b="0" lang="pt-BR" sz="1050" spc="-1" strike="noStrike">
              <a:latin typeface="Arial"/>
            </a:endParaRPr>
          </a:p>
        </p:txBody>
      </p:sp>
      <p:pic>
        <p:nvPicPr>
          <p:cNvPr id="124" name="Imagem 8" descr=""/>
          <p:cNvPicPr/>
          <p:nvPr/>
        </p:nvPicPr>
        <p:blipFill>
          <a:blip r:embed="rId2"/>
          <a:stretch/>
        </p:blipFill>
        <p:spPr>
          <a:xfrm>
            <a:off x="215280" y="5700960"/>
            <a:ext cx="1076760" cy="61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7" name="Imagem 3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grpSp>
        <p:nvGrpSpPr>
          <p:cNvPr id="128" name="Group 3"/>
          <p:cNvGrpSpPr/>
          <p:nvPr/>
        </p:nvGrpSpPr>
        <p:grpSpPr>
          <a:xfrm>
            <a:off x="10126440" y="5959080"/>
            <a:ext cx="684720" cy="516600"/>
            <a:chOff x="10126440" y="5959080"/>
            <a:chExt cx="684720" cy="516600"/>
          </a:xfrm>
        </p:grpSpPr>
        <p:sp>
          <p:nvSpPr>
            <p:cNvPr id="129" name="CustomShape 4"/>
            <p:cNvSpPr/>
            <p:nvPr/>
          </p:nvSpPr>
          <p:spPr>
            <a:xfrm>
              <a:off x="10211760" y="6028200"/>
              <a:ext cx="510480" cy="275040"/>
            </a:xfrm>
            <a:custGeom>
              <a:avLst/>
              <a:gdLst/>
              <a:ahLst/>
              <a:rect l="l" t="t" r="r" b="b"/>
              <a:pathLst>
                <a:path w="175" h="117">
                  <a:moveTo>
                    <a:pt x="16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3" y="117"/>
                    <a:pt x="7" y="117"/>
                  </a:cubicBezTo>
                  <a:cubicBezTo>
                    <a:pt x="168" y="117"/>
                    <a:pt x="168" y="117"/>
                    <a:pt x="168" y="117"/>
                  </a:cubicBezTo>
                  <a:cubicBezTo>
                    <a:pt x="172" y="117"/>
                    <a:pt x="175" y="114"/>
                    <a:pt x="175" y="110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5" y="3"/>
                    <a:pt x="172" y="0"/>
                    <a:pt x="168" y="0"/>
                  </a:cubicBezTo>
                  <a:close/>
                  <a:moveTo>
                    <a:pt x="168" y="110"/>
                  </a:moveTo>
                  <a:cubicBezTo>
                    <a:pt x="7" y="110"/>
                    <a:pt x="7" y="110"/>
                    <a:pt x="7" y="1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1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" name="CustomShape 5"/>
            <p:cNvSpPr/>
            <p:nvPr/>
          </p:nvSpPr>
          <p:spPr>
            <a:xfrm>
              <a:off x="10126440" y="5959080"/>
              <a:ext cx="684720" cy="516600"/>
            </a:xfrm>
            <a:custGeom>
              <a:avLst/>
              <a:gdLst/>
              <a:ahLst/>
              <a:rect l="l" t="t" r="r" b="b"/>
              <a:pathLst>
                <a:path w="234" h="219">
                  <a:moveTo>
                    <a:pt x="21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0"/>
                    <a:pt x="10" y="190"/>
                    <a:pt x="22" y="19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49" y="205"/>
                    <a:pt x="49" y="205"/>
                    <a:pt x="49" y="205"/>
                  </a:cubicBezTo>
                  <a:cubicBezTo>
                    <a:pt x="46" y="206"/>
                    <a:pt x="44" y="208"/>
                    <a:pt x="44" y="212"/>
                  </a:cubicBezTo>
                  <a:cubicBezTo>
                    <a:pt x="44" y="216"/>
                    <a:pt x="47" y="219"/>
                    <a:pt x="51" y="219"/>
                  </a:cubicBezTo>
                  <a:cubicBezTo>
                    <a:pt x="182" y="219"/>
                    <a:pt x="182" y="219"/>
                    <a:pt x="182" y="219"/>
                  </a:cubicBezTo>
                  <a:cubicBezTo>
                    <a:pt x="186" y="219"/>
                    <a:pt x="190" y="216"/>
                    <a:pt x="190" y="212"/>
                  </a:cubicBezTo>
                  <a:cubicBezTo>
                    <a:pt x="190" y="208"/>
                    <a:pt x="187" y="206"/>
                    <a:pt x="184" y="205"/>
                  </a:cubicBezTo>
                  <a:cubicBezTo>
                    <a:pt x="139" y="199"/>
                    <a:pt x="139" y="199"/>
                    <a:pt x="139" y="199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212" y="190"/>
                    <a:pt x="212" y="190"/>
                    <a:pt x="212" y="190"/>
                  </a:cubicBezTo>
                  <a:cubicBezTo>
                    <a:pt x="224" y="190"/>
                    <a:pt x="234" y="180"/>
                    <a:pt x="234" y="168"/>
                  </a:cubicBezTo>
                  <a:cubicBezTo>
                    <a:pt x="234" y="22"/>
                    <a:pt x="234" y="22"/>
                    <a:pt x="234" y="22"/>
                  </a:cubicBezTo>
                  <a:cubicBezTo>
                    <a:pt x="234" y="10"/>
                    <a:pt x="224" y="0"/>
                    <a:pt x="212" y="0"/>
                  </a:cubicBezTo>
                  <a:close/>
                  <a:moveTo>
                    <a:pt x="219" y="168"/>
                  </a:moveTo>
                  <a:cubicBezTo>
                    <a:pt x="219" y="172"/>
                    <a:pt x="216" y="175"/>
                    <a:pt x="212" y="175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18" y="175"/>
                    <a:pt x="14" y="172"/>
                    <a:pt x="14" y="168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8"/>
                    <a:pt x="18" y="15"/>
                    <a:pt x="22" y="15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6" y="15"/>
                    <a:pt x="219" y="18"/>
                    <a:pt x="219" y="22"/>
                  </a:cubicBezTo>
                  <a:lnTo>
                    <a:pt x="219" y="16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1" name="CustomShape 6"/>
          <p:cNvSpPr/>
          <p:nvPr/>
        </p:nvSpPr>
        <p:spPr>
          <a:xfrm>
            <a:off x="9030240" y="6077160"/>
            <a:ext cx="1136160" cy="34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050" spc="-1" strike="noStrike">
                <a:solidFill>
                  <a:srgbClr val="000000"/>
                </a:solidFill>
                <a:latin typeface="Open Sans"/>
                <a:ea typeface="Open Sans"/>
              </a:rPr>
              <a:t>Matrículas Online</a:t>
            </a:r>
            <a:endParaRPr b="0" lang="pt-BR" sz="1050" spc="-1" strike="noStrike">
              <a:latin typeface="Arial"/>
            </a:endParaRPr>
          </a:p>
        </p:txBody>
      </p:sp>
      <p:pic>
        <p:nvPicPr>
          <p:cNvPr id="132" name="Imagem 8" descr=""/>
          <p:cNvPicPr/>
          <p:nvPr/>
        </p:nvPicPr>
        <p:blipFill>
          <a:blip r:embed="rId2"/>
          <a:stretch/>
        </p:blipFill>
        <p:spPr>
          <a:xfrm>
            <a:off x="10899360" y="5871600"/>
            <a:ext cx="1076760" cy="61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5" name="Imagem 3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grpSp>
        <p:nvGrpSpPr>
          <p:cNvPr id="136" name="Group 3"/>
          <p:cNvGrpSpPr/>
          <p:nvPr/>
        </p:nvGrpSpPr>
        <p:grpSpPr>
          <a:xfrm>
            <a:off x="9826200" y="5959080"/>
            <a:ext cx="684720" cy="516600"/>
            <a:chOff x="9826200" y="5959080"/>
            <a:chExt cx="684720" cy="516600"/>
          </a:xfrm>
        </p:grpSpPr>
        <p:sp>
          <p:nvSpPr>
            <p:cNvPr id="137" name="CustomShape 4"/>
            <p:cNvSpPr/>
            <p:nvPr/>
          </p:nvSpPr>
          <p:spPr>
            <a:xfrm>
              <a:off x="9911520" y="6028200"/>
              <a:ext cx="510480" cy="275040"/>
            </a:xfrm>
            <a:custGeom>
              <a:avLst/>
              <a:gdLst/>
              <a:ahLst/>
              <a:rect l="l" t="t" r="r" b="b"/>
              <a:pathLst>
                <a:path w="175" h="117">
                  <a:moveTo>
                    <a:pt x="16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3" y="117"/>
                    <a:pt x="7" y="117"/>
                  </a:cubicBezTo>
                  <a:cubicBezTo>
                    <a:pt x="168" y="117"/>
                    <a:pt x="168" y="117"/>
                    <a:pt x="168" y="117"/>
                  </a:cubicBezTo>
                  <a:cubicBezTo>
                    <a:pt x="172" y="117"/>
                    <a:pt x="175" y="114"/>
                    <a:pt x="175" y="110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5" y="3"/>
                    <a:pt x="172" y="0"/>
                    <a:pt x="168" y="0"/>
                  </a:cubicBezTo>
                  <a:close/>
                  <a:moveTo>
                    <a:pt x="168" y="110"/>
                  </a:moveTo>
                  <a:cubicBezTo>
                    <a:pt x="7" y="110"/>
                    <a:pt x="7" y="110"/>
                    <a:pt x="7" y="1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1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CustomShape 5"/>
            <p:cNvSpPr/>
            <p:nvPr/>
          </p:nvSpPr>
          <p:spPr>
            <a:xfrm>
              <a:off x="9826200" y="5959080"/>
              <a:ext cx="684720" cy="516600"/>
            </a:xfrm>
            <a:custGeom>
              <a:avLst/>
              <a:gdLst/>
              <a:ahLst/>
              <a:rect l="l" t="t" r="r" b="b"/>
              <a:pathLst>
                <a:path w="234" h="219">
                  <a:moveTo>
                    <a:pt x="21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0"/>
                    <a:pt x="10" y="190"/>
                    <a:pt x="22" y="19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49" y="205"/>
                    <a:pt x="49" y="205"/>
                    <a:pt x="49" y="205"/>
                  </a:cubicBezTo>
                  <a:cubicBezTo>
                    <a:pt x="46" y="206"/>
                    <a:pt x="44" y="208"/>
                    <a:pt x="44" y="212"/>
                  </a:cubicBezTo>
                  <a:cubicBezTo>
                    <a:pt x="44" y="216"/>
                    <a:pt x="47" y="219"/>
                    <a:pt x="51" y="219"/>
                  </a:cubicBezTo>
                  <a:cubicBezTo>
                    <a:pt x="182" y="219"/>
                    <a:pt x="182" y="219"/>
                    <a:pt x="182" y="219"/>
                  </a:cubicBezTo>
                  <a:cubicBezTo>
                    <a:pt x="186" y="219"/>
                    <a:pt x="190" y="216"/>
                    <a:pt x="190" y="212"/>
                  </a:cubicBezTo>
                  <a:cubicBezTo>
                    <a:pt x="190" y="208"/>
                    <a:pt x="187" y="206"/>
                    <a:pt x="184" y="205"/>
                  </a:cubicBezTo>
                  <a:cubicBezTo>
                    <a:pt x="139" y="199"/>
                    <a:pt x="139" y="199"/>
                    <a:pt x="139" y="199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212" y="190"/>
                    <a:pt x="212" y="190"/>
                    <a:pt x="212" y="190"/>
                  </a:cubicBezTo>
                  <a:cubicBezTo>
                    <a:pt x="224" y="190"/>
                    <a:pt x="234" y="180"/>
                    <a:pt x="234" y="168"/>
                  </a:cubicBezTo>
                  <a:cubicBezTo>
                    <a:pt x="234" y="22"/>
                    <a:pt x="234" y="22"/>
                    <a:pt x="234" y="22"/>
                  </a:cubicBezTo>
                  <a:cubicBezTo>
                    <a:pt x="234" y="10"/>
                    <a:pt x="224" y="0"/>
                    <a:pt x="212" y="0"/>
                  </a:cubicBezTo>
                  <a:close/>
                  <a:moveTo>
                    <a:pt x="219" y="168"/>
                  </a:moveTo>
                  <a:cubicBezTo>
                    <a:pt x="219" y="172"/>
                    <a:pt x="216" y="175"/>
                    <a:pt x="212" y="175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18" y="175"/>
                    <a:pt x="14" y="172"/>
                    <a:pt x="14" y="168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8"/>
                    <a:pt x="18" y="15"/>
                    <a:pt x="22" y="15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6" y="15"/>
                    <a:pt x="219" y="18"/>
                    <a:pt x="219" y="22"/>
                  </a:cubicBezTo>
                  <a:lnTo>
                    <a:pt x="219" y="16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9" name="CustomShape 6"/>
          <p:cNvSpPr/>
          <p:nvPr/>
        </p:nvSpPr>
        <p:spPr>
          <a:xfrm>
            <a:off x="8730360" y="6077160"/>
            <a:ext cx="1136160" cy="34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050" spc="-1" strike="noStrike">
                <a:solidFill>
                  <a:srgbClr val="000000"/>
                </a:solidFill>
                <a:latin typeface="Open Sans"/>
                <a:ea typeface="Open Sans"/>
              </a:rPr>
              <a:t>Matrículas Online</a:t>
            </a:r>
            <a:endParaRPr b="0" lang="pt-BR" sz="1050" spc="-1" strike="noStrike">
              <a:latin typeface="Arial"/>
            </a:endParaRPr>
          </a:p>
        </p:txBody>
      </p:sp>
      <p:pic>
        <p:nvPicPr>
          <p:cNvPr id="140" name="Imagem 13" descr=""/>
          <p:cNvPicPr/>
          <p:nvPr/>
        </p:nvPicPr>
        <p:blipFill>
          <a:blip r:embed="rId2"/>
          <a:stretch/>
        </p:blipFill>
        <p:spPr>
          <a:xfrm>
            <a:off x="10599120" y="5871600"/>
            <a:ext cx="1076760" cy="61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3" name="Imagem 4" descr=""/>
          <p:cNvPicPr/>
          <p:nvPr/>
        </p:nvPicPr>
        <p:blipFill>
          <a:blip r:embed="rId1"/>
          <a:stretch/>
        </p:blipFill>
        <p:spPr>
          <a:xfrm>
            <a:off x="12600" y="0"/>
            <a:ext cx="12178440" cy="6850080"/>
          </a:xfrm>
          <a:prstGeom prst="rect">
            <a:avLst/>
          </a:prstGeom>
          <a:ln>
            <a:noFill/>
          </a:ln>
        </p:spPr>
      </p:pic>
      <p:grpSp>
        <p:nvGrpSpPr>
          <p:cNvPr id="144" name="Group 3"/>
          <p:cNvGrpSpPr/>
          <p:nvPr/>
        </p:nvGrpSpPr>
        <p:grpSpPr>
          <a:xfrm>
            <a:off x="9826200" y="5959080"/>
            <a:ext cx="684720" cy="516600"/>
            <a:chOff x="9826200" y="5959080"/>
            <a:chExt cx="684720" cy="516600"/>
          </a:xfrm>
        </p:grpSpPr>
        <p:sp>
          <p:nvSpPr>
            <p:cNvPr id="145" name="CustomShape 4"/>
            <p:cNvSpPr/>
            <p:nvPr/>
          </p:nvSpPr>
          <p:spPr>
            <a:xfrm>
              <a:off x="9911520" y="6028200"/>
              <a:ext cx="510480" cy="275040"/>
            </a:xfrm>
            <a:custGeom>
              <a:avLst/>
              <a:gdLst/>
              <a:ahLst/>
              <a:rect l="l" t="t" r="r" b="b"/>
              <a:pathLst>
                <a:path w="175" h="117">
                  <a:moveTo>
                    <a:pt x="16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3" y="117"/>
                    <a:pt x="7" y="117"/>
                  </a:cubicBezTo>
                  <a:cubicBezTo>
                    <a:pt x="168" y="117"/>
                    <a:pt x="168" y="117"/>
                    <a:pt x="168" y="117"/>
                  </a:cubicBezTo>
                  <a:cubicBezTo>
                    <a:pt x="172" y="117"/>
                    <a:pt x="175" y="114"/>
                    <a:pt x="175" y="110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5" y="3"/>
                    <a:pt x="172" y="0"/>
                    <a:pt x="168" y="0"/>
                  </a:cubicBezTo>
                  <a:close/>
                  <a:moveTo>
                    <a:pt x="168" y="110"/>
                  </a:moveTo>
                  <a:cubicBezTo>
                    <a:pt x="7" y="110"/>
                    <a:pt x="7" y="110"/>
                    <a:pt x="7" y="1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1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CustomShape 5"/>
            <p:cNvSpPr/>
            <p:nvPr/>
          </p:nvSpPr>
          <p:spPr>
            <a:xfrm>
              <a:off x="9826200" y="5959080"/>
              <a:ext cx="684720" cy="516600"/>
            </a:xfrm>
            <a:custGeom>
              <a:avLst/>
              <a:gdLst/>
              <a:ahLst/>
              <a:rect l="l" t="t" r="r" b="b"/>
              <a:pathLst>
                <a:path w="234" h="219">
                  <a:moveTo>
                    <a:pt x="21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0"/>
                    <a:pt x="10" y="190"/>
                    <a:pt x="22" y="19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49" y="205"/>
                    <a:pt x="49" y="205"/>
                    <a:pt x="49" y="205"/>
                  </a:cubicBezTo>
                  <a:cubicBezTo>
                    <a:pt x="46" y="206"/>
                    <a:pt x="44" y="208"/>
                    <a:pt x="44" y="212"/>
                  </a:cubicBezTo>
                  <a:cubicBezTo>
                    <a:pt x="44" y="216"/>
                    <a:pt x="47" y="219"/>
                    <a:pt x="51" y="219"/>
                  </a:cubicBezTo>
                  <a:cubicBezTo>
                    <a:pt x="182" y="219"/>
                    <a:pt x="182" y="219"/>
                    <a:pt x="182" y="219"/>
                  </a:cubicBezTo>
                  <a:cubicBezTo>
                    <a:pt x="186" y="219"/>
                    <a:pt x="190" y="216"/>
                    <a:pt x="190" y="212"/>
                  </a:cubicBezTo>
                  <a:cubicBezTo>
                    <a:pt x="190" y="208"/>
                    <a:pt x="187" y="206"/>
                    <a:pt x="184" y="205"/>
                  </a:cubicBezTo>
                  <a:cubicBezTo>
                    <a:pt x="139" y="199"/>
                    <a:pt x="139" y="199"/>
                    <a:pt x="139" y="199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212" y="190"/>
                    <a:pt x="212" y="190"/>
                    <a:pt x="212" y="190"/>
                  </a:cubicBezTo>
                  <a:cubicBezTo>
                    <a:pt x="224" y="190"/>
                    <a:pt x="234" y="180"/>
                    <a:pt x="234" y="168"/>
                  </a:cubicBezTo>
                  <a:cubicBezTo>
                    <a:pt x="234" y="22"/>
                    <a:pt x="234" y="22"/>
                    <a:pt x="234" y="22"/>
                  </a:cubicBezTo>
                  <a:cubicBezTo>
                    <a:pt x="234" y="10"/>
                    <a:pt x="224" y="0"/>
                    <a:pt x="212" y="0"/>
                  </a:cubicBezTo>
                  <a:close/>
                  <a:moveTo>
                    <a:pt x="219" y="168"/>
                  </a:moveTo>
                  <a:cubicBezTo>
                    <a:pt x="219" y="172"/>
                    <a:pt x="216" y="175"/>
                    <a:pt x="212" y="175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18" y="175"/>
                    <a:pt x="14" y="172"/>
                    <a:pt x="14" y="168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8"/>
                    <a:pt x="18" y="15"/>
                    <a:pt x="22" y="15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6" y="15"/>
                    <a:pt x="219" y="18"/>
                    <a:pt x="219" y="22"/>
                  </a:cubicBezTo>
                  <a:lnTo>
                    <a:pt x="219" y="16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7" name="CustomShape 6"/>
          <p:cNvSpPr/>
          <p:nvPr/>
        </p:nvSpPr>
        <p:spPr>
          <a:xfrm>
            <a:off x="8730360" y="6077160"/>
            <a:ext cx="1136160" cy="34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050" spc="-1" strike="noStrike">
                <a:solidFill>
                  <a:srgbClr val="000000"/>
                </a:solidFill>
                <a:latin typeface="Open Sans"/>
                <a:ea typeface="Open Sans"/>
              </a:rPr>
              <a:t>Matrículas Online</a:t>
            </a:r>
            <a:endParaRPr b="0" lang="pt-BR" sz="1050" spc="-1" strike="noStrike">
              <a:latin typeface="Arial"/>
            </a:endParaRPr>
          </a:p>
        </p:txBody>
      </p:sp>
      <p:pic>
        <p:nvPicPr>
          <p:cNvPr id="148" name="Imagem 9" descr=""/>
          <p:cNvPicPr/>
          <p:nvPr/>
        </p:nvPicPr>
        <p:blipFill>
          <a:blip r:embed="rId2"/>
          <a:stretch/>
        </p:blipFill>
        <p:spPr>
          <a:xfrm>
            <a:off x="10599120" y="5871600"/>
            <a:ext cx="1076760" cy="61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Application>LibreOffice/6.0.5.2$Windows_X86_64 LibreOffice_project/54c8cbb85f300ac59db32fe8a675ff7683cd5a16</Application>
  <Words>72</Words>
  <Paragraphs>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2019-04-22T22:41:41Z</dcterms:created>
  <dc:creator>PEDRO LADEIA COSTA</dc:creator>
  <dc:description/>
  <dc:language>pt-BR</dc:language>
  <cp:lastModifiedBy/>
  <cp:lastPrinted>2019-10-07T14:51:05Z</cp:lastPrinted>
  <dcterms:modified xsi:type="dcterms:W3CDTF">2019-10-07T18:08:52Z</dcterms:modified>
  <cp:revision>8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